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sldIdLst>
    <p:sldId id="371" r:id="rId2"/>
    <p:sldId id="355" r:id="rId3"/>
    <p:sldId id="380" r:id="rId4"/>
    <p:sldId id="356" r:id="rId5"/>
    <p:sldId id="350" r:id="rId6"/>
    <p:sldId id="357" r:id="rId7"/>
    <p:sldId id="359" r:id="rId8"/>
    <p:sldId id="384" r:id="rId9"/>
    <p:sldId id="360" r:id="rId10"/>
    <p:sldId id="361" r:id="rId11"/>
    <p:sldId id="364" r:id="rId12"/>
    <p:sldId id="378" r:id="rId13"/>
    <p:sldId id="386" r:id="rId14"/>
    <p:sldId id="383" r:id="rId15"/>
    <p:sldId id="374" r:id="rId16"/>
    <p:sldId id="344" r:id="rId17"/>
    <p:sldId id="363" r:id="rId18"/>
    <p:sldId id="390" r:id="rId19"/>
    <p:sldId id="346" r:id="rId20"/>
    <p:sldId id="349" r:id="rId21"/>
    <p:sldId id="392" r:id="rId22"/>
    <p:sldId id="369" r:id="rId23"/>
    <p:sldId id="376" r:id="rId24"/>
    <p:sldId id="381" r:id="rId25"/>
    <p:sldId id="391" r:id="rId26"/>
    <p:sldId id="393" r:id="rId27"/>
    <p:sldId id="373" r:id="rId28"/>
    <p:sldId id="358" r:id="rId29"/>
    <p:sldId id="389" r:id="rId30"/>
    <p:sldId id="387" r:id="rId31"/>
    <p:sldId id="388" r:id="rId32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132ED6-73C7-436F-B3EF-AE9DAD1048B3}" v="32" dt="2025-09-29T11:14:14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0" autoAdjust="0"/>
    <p:restoredTop sz="94660"/>
  </p:normalViewPr>
  <p:slideViewPr>
    <p:cSldViewPr snapToGrid="0">
      <p:cViewPr varScale="1">
        <p:scale>
          <a:sx n="58" d="100"/>
          <a:sy n="58" d="100"/>
        </p:scale>
        <p:origin x="45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dun Hareide" userId="fe4ed7d2d715077e" providerId="LiveId" clId="{96A485DE-B8F1-4A24-9007-D195A9552FCE}"/>
    <pc:docChg chg="undo custSel addSld delSld modSld sldOrd">
      <pc:chgData name="Lidun Hareide" userId="fe4ed7d2d715077e" providerId="LiveId" clId="{96A485DE-B8F1-4A24-9007-D195A9552FCE}" dt="2025-09-29T11:23:21.522" v="2413" actId="14100"/>
      <pc:docMkLst>
        <pc:docMk/>
      </pc:docMkLst>
      <pc:sldChg chg="modSp del mod">
        <pc:chgData name="Lidun Hareide" userId="fe4ed7d2d715077e" providerId="LiveId" clId="{96A485DE-B8F1-4A24-9007-D195A9552FCE}" dt="2025-09-26T05:43:51.070" v="1025" actId="47"/>
        <pc:sldMkLst>
          <pc:docMk/>
          <pc:sldMk cId="115304953" sldId="276"/>
        </pc:sldMkLst>
      </pc:sldChg>
      <pc:sldChg chg="del">
        <pc:chgData name="Lidun Hareide" userId="fe4ed7d2d715077e" providerId="LiveId" clId="{96A485DE-B8F1-4A24-9007-D195A9552FCE}" dt="2025-09-26T05:49:33.683" v="1248" actId="47"/>
        <pc:sldMkLst>
          <pc:docMk/>
          <pc:sldMk cId="3986747603" sldId="329"/>
        </pc:sldMkLst>
      </pc:sldChg>
      <pc:sldChg chg="del">
        <pc:chgData name="Lidun Hareide" userId="fe4ed7d2d715077e" providerId="LiveId" clId="{96A485DE-B8F1-4A24-9007-D195A9552FCE}" dt="2025-09-26T05:50:41.693" v="1252" actId="47"/>
        <pc:sldMkLst>
          <pc:docMk/>
          <pc:sldMk cId="1723680582" sldId="333"/>
        </pc:sldMkLst>
      </pc:sldChg>
      <pc:sldChg chg="del">
        <pc:chgData name="Lidun Hareide" userId="fe4ed7d2d715077e" providerId="LiveId" clId="{96A485DE-B8F1-4A24-9007-D195A9552FCE}" dt="2025-09-27T13:17:08.990" v="1878" actId="47"/>
        <pc:sldMkLst>
          <pc:docMk/>
          <pc:sldMk cId="646047343" sldId="340"/>
        </pc:sldMkLst>
      </pc:sldChg>
      <pc:sldChg chg="modSp del mod">
        <pc:chgData name="Lidun Hareide" userId="fe4ed7d2d715077e" providerId="LiveId" clId="{96A485DE-B8F1-4A24-9007-D195A9552FCE}" dt="2025-09-26T06:06:15.541" v="1602" actId="47"/>
        <pc:sldMkLst>
          <pc:docMk/>
          <pc:sldMk cId="2377566677" sldId="343"/>
        </pc:sldMkLst>
      </pc:sldChg>
      <pc:sldChg chg="modSp mod">
        <pc:chgData name="Lidun Hareide" userId="fe4ed7d2d715077e" providerId="LiveId" clId="{96A485DE-B8F1-4A24-9007-D195A9552FCE}" dt="2025-09-27T13:16:59.267" v="1877" actId="5793"/>
        <pc:sldMkLst>
          <pc:docMk/>
          <pc:sldMk cId="3480996968" sldId="344"/>
        </pc:sldMkLst>
        <pc:spChg chg="mod">
          <ac:chgData name="Lidun Hareide" userId="fe4ed7d2d715077e" providerId="LiveId" clId="{96A485DE-B8F1-4A24-9007-D195A9552FCE}" dt="2025-09-26T06:07:03.524" v="1648" actId="1076"/>
          <ac:spMkLst>
            <pc:docMk/>
            <pc:sldMk cId="3480996968" sldId="344"/>
            <ac:spMk id="5" creationId="{B31DD39C-33EC-53DF-D38D-C3C53C004807}"/>
          </ac:spMkLst>
        </pc:spChg>
        <pc:spChg chg="mod">
          <ac:chgData name="Lidun Hareide" userId="fe4ed7d2d715077e" providerId="LiveId" clId="{96A485DE-B8F1-4A24-9007-D195A9552FCE}" dt="2025-09-27T13:16:59.267" v="1877" actId="5793"/>
          <ac:spMkLst>
            <pc:docMk/>
            <pc:sldMk cId="3480996968" sldId="344"/>
            <ac:spMk id="7" creationId="{7F1BF175-A06E-2B78-7106-9BA809671A92}"/>
          </ac:spMkLst>
        </pc:spChg>
      </pc:sldChg>
      <pc:sldChg chg="del">
        <pc:chgData name="Lidun Hareide" userId="fe4ed7d2d715077e" providerId="LiveId" clId="{96A485DE-B8F1-4A24-9007-D195A9552FCE}" dt="2025-09-27T13:14:59.466" v="1839" actId="47"/>
        <pc:sldMkLst>
          <pc:docMk/>
          <pc:sldMk cId="3194153820" sldId="345"/>
        </pc:sldMkLst>
      </pc:sldChg>
      <pc:sldChg chg="modSp mod ord">
        <pc:chgData name="Lidun Hareide" userId="fe4ed7d2d715077e" providerId="LiveId" clId="{96A485DE-B8F1-4A24-9007-D195A9552FCE}" dt="2025-09-27T13:14:53.386" v="1838" actId="20577"/>
        <pc:sldMkLst>
          <pc:docMk/>
          <pc:sldMk cId="285207456" sldId="346"/>
        </pc:sldMkLst>
        <pc:spChg chg="mod">
          <ac:chgData name="Lidun Hareide" userId="fe4ed7d2d715077e" providerId="LiveId" clId="{96A485DE-B8F1-4A24-9007-D195A9552FCE}" dt="2025-09-27T13:14:53.386" v="1838" actId="20577"/>
          <ac:spMkLst>
            <pc:docMk/>
            <pc:sldMk cId="285207456" sldId="346"/>
            <ac:spMk id="3" creationId="{B704419D-D42D-187E-FC98-13B3D0E38363}"/>
          </ac:spMkLst>
        </pc:spChg>
      </pc:sldChg>
      <pc:sldChg chg="del">
        <pc:chgData name="Lidun Hareide" userId="fe4ed7d2d715077e" providerId="LiveId" clId="{96A485DE-B8F1-4A24-9007-D195A9552FCE}" dt="2025-09-27T13:17:08.990" v="1878" actId="47"/>
        <pc:sldMkLst>
          <pc:docMk/>
          <pc:sldMk cId="854485004" sldId="347"/>
        </pc:sldMkLst>
      </pc:sldChg>
      <pc:sldChg chg="del">
        <pc:chgData name="Lidun Hareide" userId="fe4ed7d2d715077e" providerId="LiveId" clId="{96A485DE-B8F1-4A24-9007-D195A9552FCE}" dt="2025-09-27T13:17:08.990" v="1878" actId="47"/>
        <pc:sldMkLst>
          <pc:docMk/>
          <pc:sldMk cId="3859099926" sldId="348"/>
        </pc:sldMkLst>
      </pc:sldChg>
      <pc:sldChg chg="modSp mod">
        <pc:chgData name="Lidun Hareide" userId="fe4ed7d2d715077e" providerId="LiveId" clId="{96A485DE-B8F1-4A24-9007-D195A9552FCE}" dt="2025-09-27T17:20:48.211" v="2273"/>
        <pc:sldMkLst>
          <pc:docMk/>
          <pc:sldMk cId="471718795" sldId="350"/>
        </pc:sldMkLst>
        <pc:spChg chg="mod">
          <ac:chgData name="Lidun Hareide" userId="fe4ed7d2d715077e" providerId="LiveId" clId="{96A485DE-B8F1-4A24-9007-D195A9552FCE}" dt="2025-09-26T05:19:36.413" v="316" actId="255"/>
          <ac:spMkLst>
            <pc:docMk/>
            <pc:sldMk cId="471718795" sldId="350"/>
            <ac:spMk id="7" creationId="{0A2C41C3-C1A8-564D-A8BB-A57925678DEE}"/>
          </ac:spMkLst>
        </pc:spChg>
        <pc:spChg chg="mod">
          <ac:chgData name="Lidun Hareide" userId="fe4ed7d2d715077e" providerId="LiveId" clId="{96A485DE-B8F1-4A24-9007-D195A9552FCE}" dt="2025-09-27T17:20:48.211" v="2273"/>
          <ac:spMkLst>
            <pc:docMk/>
            <pc:sldMk cId="471718795" sldId="350"/>
            <ac:spMk id="9" creationId="{B2405EA6-310D-3563-1F09-C4465924D0EE}"/>
          </ac:spMkLst>
        </pc:spChg>
      </pc:sldChg>
      <pc:sldChg chg="del">
        <pc:chgData name="Lidun Hareide" userId="fe4ed7d2d715077e" providerId="LiveId" clId="{96A485DE-B8F1-4A24-9007-D195A9552FCE}" dt="2025-09-27T13:17:08.990" v="1878" actId="47"/>
        <pc:sldMkLst>
          <pc:docMk/>
          <pc:sldMk cId="3476026417" sldId="352"/>
        </pc:sldMkLst>
      </pc:sldChg>
      <pc:sldChg chg="del">
        <pc:chgData name="Lidun Hareide" userId="fe4ed7d2d715077e" providerId="LiveId" clId="{96A485DE-B8F1-4A24-9007-D195A9552FCE}" dt="2025-09-27T13:17:08.990" v="1878" actId="47"/>
        <pc:sldMkLst>
          <pc:docMk/>
          <pc:sldMk cId="1898211852" sldId="354"/>
        </pc:sldMkLst>
      </pc:sldChg>
      <pc:sldChg chg="ord">
        <pc:chgData name="Lidun Hareide" userId="fe4ed7d2d715077e" providerId="LiveId" clId="{96A485DE-B8F1-4A24-9007-D195A9552FCE}" dt="2025-09-27T22:57:12.674" v="2275"/>
        <pc:sldMkLst>
          <pc:docMk/>
          <pc:sldMk cId="2723672542" sldId="355"/>
        </pc:sldMkLst>
      </pc:sldChg>
      <pc:sldChg chg="modSp mod">
        <pc:chgData name="Lidun Hareide" userId="fe4ed7d2d715077e" providerId="LiveId" clId="{96A485DE-B8F1-4A24-9007-D195A9552FCE}" dt="2025-09-26T05:26:32.200" v="754" actId="1076"/>
        <pc:sldMkLst>
          <pc:docMk/>
          <pc:sldMk cId="4257149956" sldId="357"/>
        </pc:sldMkLst>
        <pc:spChg chg="mod">
          <ac:chgData name="Lidun Hareide" userId="fe4ed7d2d715077e" providerId="LiveId" clId="{96A485DE-B8F1-4A24-9007-D195A9552FCE}" dt="2025-09-26T05:26:32.200" v="754" actId="1076"/>
          <ac:spMkLst>
            <pc:docMk/>
            <pc:sldMk cId="4257149956" sldId="357"/>
            <ac:spMk id="4" creationId="{9BFC5060-577B-8056-4C94-B2807D7184F1}"/>
          </ac:spMkLst>
        </pc:spChg>
      </pc:sldChg>
      <pc:sldChg chg="addSp delSp modSp mod">
        <pc:chgData name="Lidun Hareide" userId="fe4ed7d2d715077e" providerId="LiveId" clId="{96A485DE-B8F1-4A24-9007-D195A9552FCE}" dt="2025-09-26T05:36:33.171" v="819"/>
        <pc:sldMkLst>
          <pc:docMk/>
          <pc:sldMk cId="1195203283" sldId="359"/>
        </pc:sldMkLst>
        <pc:spChg chg="add mod">
          <ac:chgData name="Lidun Hareide" userId="fe4ed7d2d715077e" providerId="LiveId" clId="{96A485DE-B8F1-4A24-9007-D195A9552FCE}" dt="2025-09-26T05:36:03.956" v="817"/>
          <ac:spMkLst>
            <pc:docMk/>
            <pc:sldMk cId="1195203283" sldId="359"/>
            <ac:spMk id="7" creationId="{22EF5AA4-2B69-BD1D-0702-3EB1B0DF7623}"/>
          </ac:spMkLst>
        </pc:spChg>
      </pc:sldChg>
      <pc:sldChg chg="modSp mod">
        <pc:chgData name="Lidun Hareide" userId="fe4ed7d2d715077e" providerId="LiveId" clId="{96A485DE-B8F1-4A24-9007-D195A9552FCE}" dt="2025-09-26T05:45:22.116" v="1077" actId="1076"/>
        <pc:sldMkLst>
          <pc:docMk/>
          <pc:sldMk cId="3974058974" sldId="360"/>
        </pc:sldMkLst>
        <pc:spChg chg="mod">
          <ac:chgData name="Lidun Hareide" userId="fe4ed7d2d715077e" providerId="LiveId" clId="{96A485DE-B8F1-4A24-9007-D195A9552FCE}" dt="2025-09-26T05:45:22.116" v="1077" actId="1076"/>
          <ac:spMkLst>
            <pc:docMk/>
            <pc:sldMk cId="3974058974" sldId="360"/>
            <ac:spMk id="7" creationId="{AD3D8B32-69E2-867D-622B-DC8866CCA59B}"/>
          </ac:spMkLst>
        </pc:spChg>
        <pc:picChg chg="mod">
          <ac:chgData name="Lidun Hareide" userId="fe4ed7d2d715077e" providerId="LiveId" clId="{96A485DE-B8F1-4A24-9007-D195A9552FCE}" dt="2025-09-26T05:45:10.136" v="1075" actId="1076"/>
          <ac:picMkLst>
            <pc:docMk/>
            <pc:sldMk cId="3974058974" sldId="360"/>
            <ac:picMk id="5" creationId="{80A032FC-F8CC-D4A8-FF37-6552266ADF8E}"/>
          </ac:picMkLst>
        </pc:picChg>
      </pc:sldChg>
      <pc:sldChg chg="modSp mod">
        <pc:chgData name="Lidun Hareide" userId="fe4ed7d2d715077e" providerId="LiveId" clId="{96A485DE-B8F1-4A24-9007-D195A9552FCE}" dt="2025-09-26T05:45:53.666" v="1078" actId="1076"/>
        <pc:sldMkLst>
          <pc:docMk/>
          <pc:sldMk cId="3227849487" sldId="361"/>
        </pc:sldMkLst>
        <pc:picChg chg="mod">
          <ac:chgData name="Lidun Hareide" userId="fe4ed7d2d715077e" providerId="LiveId" clId="{96A485DE-B8F1-4A24-9007-D195A9552FCE}" dt="2025-09-26T05:45:53.666" v="1078" actId="1076"/>
          <ac:picMkLst>
            <pc:docMk/>
            <pc:sldMk cId="3227849487" sldId="361"/>
            <ac:picMk id="4" creationId="{2E81D45F-3E1D-4C47-D25A-6A30336BC675}"/>
          </ac:picMkLst>
        </pc:picChg>
      </pc:sldChg>
      <pc:sldChg chg="del">
        <pc:chgData name="Lidun Hareide" userId="fe4ed7d2d715077e" providerId="LiveId" clId="{96A485DE-B8F1-4A24-9007-D195A9552FCE}" dt="2025-09-29T11:13:05.443" v="2278" actId="47"/>
        <pc:sldMkLst>
          <pc:docMk/>
          <pc:sldMk cId="2265627056" sldId="362"/>
        </pc:sldMkLst>
      </pc:sldChg>
      <pc:sldChg chg="modSp mod ord">
        <pc:chgData name="Lidun Hareide" userId="fe4ed7d2d715077e" providerId="LiveId" clId="{96A485DE-B8F1-4A24-9007-D195A9552FCE}" dt="2025-09-27T13:20:50.496" v="1899" actId="20577"/>
        <pc:sldMkLst>
          <pc:docMk/>
          <pc:sldMk cId="4142793240" sldId="363"/>
        </pc:sldMkLst>
        <pc:spChg chg="mod">
          <ac:chgData name="Lidun Hareide" userId="fe4ed7d2d715077e" providerId="LiveId" clId="{96A485DE-B8F1-4A24-9007-D195A9552FCE}" dt="2025-09-27T13:20:50.496" v="1899" actId="20577"/>
          <ac:spMkLst>
            <pc:docMk/>
            <pc:sldMk cId="4142793240" sldId="363"/>
            <ac:spMk id="6" creationId="{D1238B6A-9FC3-BC64-B867-EAA242F620F3}"/>
          </ac:spMkLst>
        </pc:spChg>
      </pc:sldChg>
      <pc:sldChg chg="modSp mod">
        <pc:chgData name="Lidun Hareide" userId="fe4ed7d2d715077e" providerId="LiveId" clId="{96A485DE-B8F1-4A24-9007-D195A9552FCE}" dt="2025-09-26T05:46:31.188" v="1132" actId="20577"/>
        <pc:sldMkLst>
          <pc:docMk/>
          <pc:sldMk cId="1472752243" sldId="364"/>
        </pc:sldMkLst>
        <pc:spChg chg="mod">
          <ac:chgData name="Lidun Hareide" userId="fe4ed7d2d715077e" providerId="LiveId" clId="{96A485DE-B8F1-4A24-9007-D195A9552FCE}" dt="2025-09-26T05:46:31.188" v="1132" actId="20577"/>
          <ac:spMkLst>
            <pc:docMk/>
            <pc:sldMk cId="1472752243" sldId="364"/>
            <ac:spMk id="11" creationId="{3CEC2260-D51B-F5DE-3BCA-4B947CAAC0BA}"/>
          </ac:spMkLst>
        </pc:spChg>
      </pc:sldChg>
      <pc:sldChg chg="addSp modSp mod ord">
        <pc:chgData name="Lidun Hareide" userId="fe4ed7d2d715077e" providerId="LiveId" clId="{96A485DE-B8F1-4A24-9007-D195A9552FCE}" dt="2025-09-29T11:23:21.522" v="2413" actId="14100"/>
        <pc:sldMkLst>
          <pc:docMk/>
          <pc:sldMk cId="1503686648" sldId="369"/>
        </pc:sldMkLst>
        <pc:picChg chg="add mod">
          <ac:chgData name="Lidun Hareide" userId="fe4ed7d2d715077e" providerId="LiveId" clId="{96A485DE-B8F1-4A24-9007-D195A9552FCE}" dt="2025-09-29T11:23:21.522" v="2413" actId="14100"/>
          <ac:picMkLst>
            <pc:docMk/>
            <pc:sldMk cId="1503686648" sldId="369"/>
            <ac:picMk id="6" creationId="{EA7A78E0-5C7A-D881-0E12-D3E95799B1D3}"/>
          </ac:picMkLst>
        </pc:picChg>
      </pc:sldChg>
      <pc:sldChg chg="addSp delSp modSp mod ord">
        <pc:chgData name="Lidun Hareide" userId="fe4ed7d2d715077e" providerId="LiveId" clId="{96A485DE-B8F1-4A24-9007-D195A9552FCE}" dt="2025-09-26T05:14:34.704" v="225" actId="1076"/>
        <pc:sldMkLst>
          <pc:docMk/>
          <pc:sldMk cId="1156985083" sldId="371"/>
        </pc:sldMkLst>
        <pc:spChg chg="add mod">
          <ac:chgData name="Lidun Hareide" userId="fe4ed7d2d715077e" providerId="LiveId" clId="{96A485DE-B8F1-4A24-9007-D195A9552FCE}" dt="2025-09-26T05:12:59.307" v="188" actId="20577"/>
          <ac:spMkLst>
            <pc:docMk/>
            <pc:sldMk cId="1156985083" sldId="371"/>
            <ac:spMk id="4" creationId="{152B3B07-E0F2-80C8-FA91-878B0CC49010}"/>
          </ac:spMkLst>
        </pc:spChg>
        <pc:spChg chg="add mod">
          <ac:chgData name="Lidun Hareide" userId="fe4ed7d2d715077e" providerId="LiveId" clId="{96A485DE-B8F1-4A24-9007-D195A9552FCE}" dt="2025-09-26T05:14:34.704" v="225" actId="1076"/>
          <ac:spMkLst>
            <pc:docMk/>
            <pc:sldMk cId="1156985083" sldId="371"/>
            <ac:spMk id="7" creationId="{B0B4D96E-C81C-14B4-5C90-C13084EDD6A3}"/>
          </ac:spMkLst>
        </pc:spChg>
        <pc:spChg chg="add mod">
          <ac:chgData name="Lidun Hareide" userId="fe4ed7d2d715077e" providerId="LiveId" clId="{96A485DE-B8F1-4A24-9007-D195A9552FCE}" dt="2025-09-26T05:14:20.548" v="224" actId="1076"/>
          <ac:spMkLst>
            <pc:docMk/>
            <pc:sldMk cId="1156985083" sldId="371"/>
            <ac:spMk id="8" creationId="{9EACCF1E-7967-6CDE-EFFC-D4879892B65C}"/>
          </ac:spMkLst>
        </pc:spChg>
      </pc:sldChg>
      <pc:sldChg chg="modSp del mod">
        <pc:chgData name="Lidun Hareide" userId="fe4ed7d2d715077e" providerId="LiveId" clId="{96A485DE-B8F1-4A24-9007-D195A9552FCE}" dt="2025-09-29T11:13:08.144" v="2279" actId="47"/>
        <pc:sldMkLst>
          <pc:docMk/>
          <pc:sldMk cId="3608245095" sldId="372"/>
        </pc:sldMkLst>
      </pc:sldChg>
      <pc:sldChg chg="addSp delSp modSp mod ord">
        <pc:chgData name="Lidun Hareide" userId="fe4ed7d2d715077e" providerId="LiveId" clId="{96A485DE-B8F1-4A24-9007-D195A9552FCE}" dt="2025-09-26T06:05:37.526" v="1601" actId="20577"/>
        <pc:sldMkLst>
          <pc:docMk/>
          <pc:sldMk cId="1652342674" sldId="374"/>
        </pc:sldMkLst>
        <pc:spChg chg="add mod">
          <ac:chgData name="Lidun Hareide" userId="fe4ed7d2d715077e" providerId="LiveId" clId="{96A485DE-B8F1-4A24-9007-D195A9552FCE}" dt="2025-09-26T05:56:46.692" v="1438" actId="14100"/>
          <ac:spMkLst>
            <pc:docMk/>
            <pc:sldMk cId="1652342674" sldId="374"/>
            <ac:spMk id="4" creationId="{29432388-45EE-C0BF-B56F-94E26179DE0B}"/>
          </ac:spMkLst>
        </pc:spChg>
        <pc:spChg chg="add mod">
          <ac:chgData name="Lidun Hareide" userId="fe4ed7d2d715077e" providerId="LiveId" clId="{96A485DE-B8F1-4A24-9007-D195A9552FCE}" dt="2025-09-26T06:05:37.526" v="1601" actId="20577"/>
          <ac:spMkLst>
            <pc:docMk/>
            <pc:sldMk cId="1652342674" sldId="374"/>
            <ac:spMk id="7" creationId="{013DC186-B942-C361-C0C8-8D332C2AE629}"/>
          </ac:spMkLst>
        </pc:spChg>
        <pc:picChg chg="mod">
          <ac:chgData name="Lidun Hareide" userId="fe4ed7d2d715077e" providerId="LiveId" clId="{96A485DE-B8F1-4A24-9007-D195A9552FCE}" dt="2025-09-26T06:00:37.692" v="1518" actId="1076"/>
          <ac:picMkLst>
            <pc:docMk/>
            <pc:sldMk cId="1652342674" sldId="374"/>
            <ac:picMk id="5" creationId="{C9C7A883-10EC-5516-4688-0C6663A62AB9}"/>
          </ac:picMkLst>
        </pc:picChg>
      </pc:sldChg>
      <pc:sldChg chg="ord">
        <pc:chgData name="Lidun Hareide" userId="fe4ed7d2d715077e" providerId="LiveId" clId="{96A485DE-B8F1-4A24-9007-D195A9552FCE}" dt="2025-09-29T11:21:29.920" v="2405"/>
        <pc:sldMkLst>
          <pc:docMk/>
          <pc:sldMk cId="916697361" sldId="376"/>
        </pc:sldMkLst>
      </pc:sldChg>
      <pc:sldChg chg="del">
        <pc:chgData name="Lidun Hareide" userId="fe4ed7d2d715077e" providerId="LiveId" clId="{96A485DE-B8F1-4A24-9007-D195A9552FCE}" dt="2025-09-29T11:10:49.485" v="2277" actId="47"/>
        <pc:sldMkLst>
          <pc:docMk/>
          <pc:sldMk cId="1125910019" sldId="377"/>
        </pc:sldMkLst>
      </pc:sldChg>
      <pc:sldChg chg="modSp mod">
        <pc:chgData name="Lidun Hareide" userId="fe4ed7d2d715077e" providerId="LiveId" clId="{96A485DE-B8F1-4A24-9007-D195A9552FCE}" dt="2025-09-26T05:48:38.635" v="1245" actId="20577"/>
        <pc:sldMkLst>
          <pc:docMk/>
          <pc:sldMk cId="3201928121" sldId="378"/>
        </pc:sldMkLst>
        <pc:spChg chg="mod">
          <ac:chgData name="Lidun Hareide" userId="fe4ed7d2d715077e" providerId="LiveId" clId="{96A485DE-B8F1-4A24-9007-D195A9552FCE}" dt="2025-09-26T05:47:52.092" v="1168" actId="255"/>
          <ac:spMkLst>
            <pc:docMk/>
            <pc:sldMk cId="3201928121" sldId="378"/>
            <ac:spMk id="11" creationId="{395EFE25-4E12-03AD-13A4-607698DDC11D}"/>
          </ac:spMkLst>
        </pc:spChg>
        <pc:spChg chg="mod">
          <ac:chgData name="Lidun Hareide" userId="fe4ed7d2d715077e" providerId="LiveId" clId="{96A485DE-B8F1-4A24-9007-D195A9552FCE}" dt="2025-09-26T05:48:38.635" v="1245" actId="20577"/>
          <ac:spMkLst>
            <pc:docMk/>
            <pc:sldMk cId="3201928121" sldId="378"/>
            <ac:spMk id="12" creationId="{F88D8940-646F-FE7C-2D3C-8C21A9D39A8D}"/>
          </ac:spMkLst>
        </pc:spChg>
      </pc:sldChg>
      <pc:sldChg chg="new del">
        <pc:chgData name="Lidun Hareide" userId="fe4ed7d2d715077e" providerId="LiveId" clId="{96A485DE-B8F1-4A24-9007-D195A9552FCE}" dt="2025-09-26T05:04:03.445" v="3" actId="47"/>
        <pc:sldMkLst>
          <pc:docMk/>
          <pc:sldMk cId="4276846465" sldId="379"/>
        </pc:sldMkLst>
      </pc:sldChg>
      <pc:sldChg chg="addSp modSp add mod ord">
        <pc:chgData name="Lidun Hareide" userId="fe4ed7d2d715077e" providerId="LiveId" clId="{96A485DE-B8F1-4A24-9007-D195A9552FCE}" dt="2025-09-26T05:17:07.819" v="269" actId="20577"/>
        <pc:sldMkLst>
          <pc:docMk/>
          <pc:sldMk cId="2553847517" sldId="380"/>
        </pc:sldMkLst>
        <pc:spChg chg="add mod">
          <ac:chgData name="Lidun Hareide" userId="fe4ed7d2d715077e" providerId="LiveId" clId="{96A485DE-B8F1-4A24-9007-D195A9552FCE}" dt="2025-09-26T05:17:07.819" v="269" actId="20577"/>
          <ac:spMkLst>
            <pc:docMk/>
            <pc:sldMk cId="2553847517" sldId="380"/>
            <ac:spMk id="4" creationId="{A8858F11-F37D-BFD7-D666-9825A2702A74}"/>
          </ac:spMkLst>
        </pc:spChg>
        <pc:picChg chg="mod">
          <ac:chgData name="Lidun Hareide" userId="fe4ed7d2d715077e" providerId="LiveId" clId="{96A485DE-B8F1-4A24-9007-D195A9552FCE}" dt="2025-09-26T05:15:52.779" v="262" actId="1076"/>
          <ac:picMkLst>
            <pc:docMk/>
            <pc:sldMk cId="2553847517" sldId="380"/>
            <ac:picMk id="5" creationId="{E6238B40-2DE4-2796-7170-A249346805C0}"/>
          </ac:picMkLst>
        </pc:picChg>
      </pc:sldChg>
      <pc:sldChg chg="add">
        <pc:chgData name="Lidun Hareide" userId="fe4ed7d2d715077e" providerId="LiveId" clId="{96A485DE-B8F1-4A24-9007-D195A9552FCE}" dt="2025-09-26T05:04:00.309" v="2" actId="2890"/>
        <pc:sldMkLst>
          <pc:docMk/>
          <pc:sldMk cId="1675690349" sldId="381"/>
        </pc:sldMkLst>
      </pc:sldChg>
      <pc:sldChg chg="delSp modSp new del mod modClrScheme chgLayout">
        <pc:chgData name="Lidun Hareide" userId="fe4ed7d2d715077e" providerId="LiveId" clId="{96A485DE-B8F1-4A24-9007-D195A9552FCE}" dt="2025-09-26T05:43:56.165" v="1026" actId="47"/>
        <pc:sldMkLst>
          <pc:docMk/>
          <pc:sldMk cId="3021548714" sldId="382"/>
        </pc:sldMkLst>
      </pc:sldChg>
      <pc:sldChg chg="add ord">
        <pc:chgData name="Lidun Hareide" userId="fe4ed7d2d715077e" providerId="LiveId" clId="{96A485DE-B8F1-4A24-9007-D195A9552FCE}" dt="2025-09-26T05:37:43.169" v="824"/>
        <pc:sldMkLst>
          <pc:docMk/>
          <pc:sldMk cId="2901739335" sldId="383"/>
        </pc:sldMkLst>
      </pc:sldChg>
      <pc:sldChg chg="delSp modSp add mod ord">
        <pc:chgData name="Lidun Hareide" userId="fe4ed7d2d715077e" providerId="LiveId" clId="{96A485DE-B8F1-4A24-9007-D195A9552FCE}" dt="2025-09-26T05:44:12.655" v="1028" actId="20577"/>
        <pc:sldMkLst>
          <pc:docMk/>
          <pc:sldMk cId="3212289881" sldId="384"/>
        </pc:sldMkLst>
        <pc:spChg chg="mod">
          <ac:chgData name="Lidun Hareide" userId="fe4ed7d2d715077e" providerId="LiveId" clId="{96A485DE-B8F1-4A24-9007-D195A9552FCE}" dt="2025-09-26T05:40:28.946" v="943" actId="20577"/>
          <ac:spMkLst>
            <pc:docMk/>
            <pc:sldMk cId="3212289881" sldId="384"/>
            <ac:spMk id="2" creationId="{B66EF242-ADDC-B0A9-D4C8-E9D5F547DC46}"/>
          </ac:spMkLst>
        </pc:spChg>
        <pc:spChg chg="mod">
          <ac:chgData name="Lidun Hareide" userId="fe4ed7d2d715077e" providerId="LiveId" clId="{96A485DE-B8F1-4A24-9007-D195A9552FCE}" dt="2025-09-26T05:44:12.655" v="1028" actId="20577"/>
          <ac:spMkLst>
            <pc:docMk/>
            <pc:sldMk cId="3212289881" sldId="384"/>
            <ac:spMk id="3" creationId="{E8DAB286-9DDB-728C-448E-E7A127F3CB35}"/>
          </ac:spMkLst>
        </pc:spChg>
        <pc:spChg chg="mod">
          <ac:chgData name="Lidun Hareide" userId="fe4ed7d2d715077e" providerId="LiveId" clId="{96A485DE-B8F1-4A24-9007-D195A9552FCE}" dt="2025-09-26T05:43:37.356" v="1024" actId="1076"/>
          <ac:spMkLst>
            <pc:docMk/>
            <pc:sldMk cId="3212289881" sldId="384"/>
            <ac:spMk id="4" creationId="{48BA683D-C096-C896-57DB-E33894647D75}"/>
          </ac:spMkLst>
        </pc:spChg>
        <pc:picChg chg="mod">
          <ac:chgData name="Lidun Hareide" userId="fe4ed7d2d715077e" providerId="LiveId" clId="{96A485DE-B8F1-4A24-9007-D195A9552FCE}" dt="2025-09-26T05:42:40.723" v="1013" actId="1076"/>
          <ac:picMkLst>
            <pc:docMk/>
            <pc:sldMk cId="3212289881" sldId="384"/>
            <ac:picMk id="22532" creationId="{CF30412F-4298-8A82-1E96-078ACCFDCCB7}"/>
          </ac:picMkLst>
        </pc:picChg>
      </pc:sldChg>
      <pc:sldChg chg="new del">
        <pc:chgData name="Lidun Hareide" userId="fe4ed7d2d715077e" providerId="LiveId" clId="{96A485DE-B8F1-4A24-9007-D195A9552FCE}" dt="2025-09-26T05:49:36.146" v="1249" actId="47"/>
        <pc:sldMkLst>
          <pc:docMk/>
          <pc:sldMk cId="614583553" sldId="385"/>
        </pc:sldMkLst>
      </pc:sldChg>
      <pc:sldChg chg="addSp delSp add mod">
        <pc:chgData name="Lidun Hareide" userId="fe4ed7d2d715077e" providerId="LiveId" clId="{96A485DE-B8F1-4A24-9007-D195A9552FCE}" dt="2025-09-26T05:49:48.067" v="1251" actId="478"/>
        <pc:sldMkLst>
          <pc:docMk/>
          <pc:sldMk cId="699796621" sldId="386"/>
        </pc:sldMkLst>
        <pc:picChg chg="add del">
          <ac:chgData name="Lidun Hareide" userId="fe4ed7d2d715077e" providerId="LiveId" clId="{96A485DE-B8F1-4A24-9007-D195A9552FCE}" dt="2025-09-26T05:49:48.067" v="1251" actId="478"/>
          <ac:picMkLst>
            <pc:docMk/>
            <pc:sldMk cId="699796621" sldId="386"/>
            <ac:picMk id="10" creationId="{3ED9C957-BA39-1A0F-3992-F162A0A947C1}"/>
          </ac:picMkLst>
        </pc:picChg>
      </pc:sldChg>
      <pc:sldChg chg="new">
        <pc:chgData name="Lidun Hareide" userId="fe4ed7d2d715077e" providerId="LiveId" clId="{96A485DE-B8F1-4A24-9007-D195A9552FCE}" dt="2025-09-26T05:53:29.441" v="1414" actId="680"/>
        <pc:sldMkLst>
          <pc:docMk/>
          <pc:sldMk cId="3252642510" sldId="387"/>
        </pc:sldMkLst>
      </pc:sldChg>
      <pc:sldChg chg="add">
        <pc:chgData name="Lidun Hareide" userId="fe4ed7d2d715077e" providerId="LiveId" clId="{96A485DE-B8F1-4A24-9007-D195A9552FCE}" dt="2025-09-26T05:53:39.619" v="1415" actId="2890"/>
        <pc:sldMkLst>
          <pc:docMk/>
          <pc:sldMk cId="8737125" sldId="388"/>
        </pc:sldMkLst>
      </pc:sldChg>
      <pc:sldChg chg="add">
        <pc:chgData name="Lidun Hareide" userId="fe4ed7d2d715077e" providerId="LiveId" clId="{96A485DE-B8F1-4A24-9007-D195A9552FCE}" dt="2025-09-26T05:53:47.019" v="1416" actId="2890"/>
        <pc:sldMkLst>
          <pc:docMk/>
          <pc:sldMk cId="2459758414" sldId="389"/>
        </pc:sldMkLst>
      </pc:sldChg>
      <pc:sldChg chg="addSp delSp modSp add mod">
        <pc:chgData name="Lidun Hareide" userId="fe4ed7d2d715077e" providerId="LiveId" clId="{96A485DE-B8F1-4A24-9007-D195A9552FCE}" dt="2025-09-28T09:45:24.600" v="2276" actId="20577"/>
        <pc:sldMkLst>
          <pc:docMk/>
          <pc:sldMk cId="1215296885" sldId="390"/>
        </pc:sldMkLst>
        <pc:spChg chg="mod">
          <ac:chgData name="Lidun Hareide" userId="fe4ed7d2d715077e" providerId="LiveId" clId="{96A485DE-B8F1-4A24-9007-D195A9552FCE}" dt="2025-09-28T09:45:24.600" v="2276" actId="20577"/>
          <ac:spMkLst>
            <pc:docMk/>
            <pc:sldMk cId="1215296885" sldId="390"/>
            <ac:spMk id="6" creationId="{3111EDDB-AE5F-07D1-932C-19CFAA40B87F}"/>
          </ac:spMkLst>
        </pc:spChg>
        <pc:picChg chg="add mod">
          <ac:chgData name="Lidun Hareide" userId="fe4ed7d2d715077e" providerId="LiveId" clId="{96A485DE-B8F1-4A24-9007-D195A9552FCE}" dt="2025-09-27T17:15:30.885" v="2187" actId="1076"/>
          <ac:picMkLst>
            <pc:docMk/>
            <pc:sldMk cId="1215296885" sldId="390"/>
            <ac:picMk id="9" creationId="{0C230FC2-5FA5-797D-1701-6D3C8C70CB45}"/>
          </ac:picMkLst>
        </pc:picChg>
      </pc:sldChg>
      <pc:sldChg chg="add">
        <pc:chgData name="Lidun Hareide" userId="fe4ed7d2d715077e" providerId="LiveId" clId="{96A485DE-B8F1-4A24-9007-D195A9552FCE}" dt="2025-09-29T11:13:19.081" v="2280" actId="2890"/>
        <pc:sldMkLst>
          <pc:docMk/>
          <pc:sldMk cId="4194379776" sldId="391"/>
        </pc:sldMkLst>
      </pc:sldChg>
      <pc:sldChg chg="addSp modSp add mod ord">
        <pc:chgData name="Lidun Hareide" userId="fe4ed7d2d715077e" providerId="LiveId" clId="{96A485DE-B8F1-4A24-9007-D195A9552FCE}" dt="2025-09-29T11:21:19.293" v="2403" actId="113"/>
        <pc:sldMkLst>
          <pc:docMk/>
          <pc:sldMk cId="672751163" sldId="392"/>
        </pc:sldMkLst>
        <pc:spChg chg="add">
          <ac:chgData name="Lidun Hareide" userId="fe4ed7d2d715077e" providerId="LiveId" clId="{96A485DE-B8F1-4A24-9007-D195A9552FCE}" dt="2025-09-29T11:13:36.185" v="2284"/>
          <ac:spMkLst>
            <pc:docMk/>
            <pc:sldMk cId="672751163" sldId="392"/>
            <ac:spMk id="3" creationId="{5A4F796C-4244-4BF1-F6C6-F3C57C53A34B}"/>
          </ac:spMkLst>
        </pc:spChg>
        <pc:spChg chg="add mod">
          <ac:chgData name="Lidun Hareide" userId="fe4ed7d2d715077e" providerId="LiveId" clId="{96A485DE-B8F1-4A24-9007-D195A9552FCE}" dt="2025-09-29T11:21:19.293" v="2403" actId="113"/>
          <ac:spMkLst>
            <pc:docMk/>
            <pc:sldMk cId="672751163" sldId="392"/>
            <ac:spMk id="7" creationId="{627ADFA5-86BE-91F1-67FC-A965DEE559E7}"/>
          </ac:spMkLst>
        </pc:spChg>
        <pc:picChg chg="add mod">
          <ac:chgData name="Lidun Hareide" userId="fe4ed7d2d715077e" providerId="LiveId" clId="{96A485DE-B8F1-4A24-9007-D195A9552FCE}" dt="2025-09-29T11:14:06.248" v="2287" actId="1076"/>
          <ac:picMkLst>
            <pc:docMk/>
            <pc:sldMk cId="672751163" sldId="392"/>
            <ac:picMk id="6" creationId="{E8D71BD1-9F5D-9456-5DDA-AAEC577F32EC}"/>
          </ac:picMkLst>
        </pc:picChg>
        <pc:picChg chg="add">
          <ac:chgData name="Lidun Hareide" userId="fe4ed7d2d715077e" providerId="LiveId" clId="{96A485DE-B8F1-4A24-9007-D195A9552FCE}" dt="2025-09-29T11:13:36.185" v="2284"/>
          <ac:picMkLst>
            <pc:docMk/>
            <pc:sldMk cId="672751163" sldId="392"/>
            <ac:picMk id="1026" creationId="{B9BB9281-2F1A-E55C-7059-23ECBF36CFB6}"/>
          </ac:picMkLst>
        </pc:picChg>
      </pc:sldChg>
      <pc:sldChg chg="add">
        <pc:chgData name="Lidun Hareide" userId="fe4ed7d2d715077e" providerId="LiveId" clId="{96A485DE-B8F1-4A24-9007-D195A9552FCE}" dt="2025-09-29T11:22:52.056" v="2406" actId="2890"/>
        <pc:sldMkLst>
          <pc:docMk/>
          <pc:sldMk cId="3266497939" sldId="39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BA291-51EF-4051-94C6-DF348998C94D}" type="datetimeFigureOut">
              <a:rPr lang="is-IS" smtClean="0"/>
              <a:t>29.9.2025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8DB7A-14EA-4BF8-B8C2-B050AD51BFDA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636453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0D9A5-3495-0DCD-2E5D-4C4C75A6F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AEF79-B352-202B-D85E-B14DDCBE7A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FCF5-478F-B15F-309E-959CFCFEC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5635-8828-4D9A-9448-54945D2CE65C}" type="datetime1">
              <a:rPr lang="is-IS" smtClean="0"/>
              <a:t>29.9.2025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234BD-5501-1C37-048B-7A70C2CB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F1EE8-2593-3BCA-AF39-5FF036D93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8501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C3390-5BC1-6DC1-563A-D294E9107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ADC41-60EE-5F2F-2900-2FA0097CA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702D6-2627-FEA9-F952-BA00F8919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F950-A6CC-4676-BDC7-C51426DE0B51}" type="datetime1">
              <a:rPr lang="is-IS" smtClean="0"/>
              <a:t>29.9.2025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8ABAA-F35A-28F7-724E-993DC1BDF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C9112-74F8-7B8E-1A39-6222B24D2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63108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A9676-53A4-319E-AF70-EFE410A4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30CA5-48AF-240E-CA62-FB5458CD8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2C064-CCB4-58C2-E4ED-1F2606DC4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781C2-E57F-49B5-91A7-5E7598BF198E}" type="datetime1">
              <a:rPr lang="is-IS" smtClean="0"/>
              <a:t>29.9.2025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6ADB8-78ED-FB1F-2F0A-D33FD62C8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C88D1-844E-5D91-24C6-2B91EC428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986456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AFFB9-EC31-5D4D-93AF-6E0395CD7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4A58E-4D34-945E-82B1-CDC08FE80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FE513-03CC-8706-09B4-3FFD8A5FF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84F184-0DDE-67D0-E838-B83F7D31E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B2D0A-E46D-4B3A-A061-751817F22B29}" type="datetime1">
              <a:rPr lang="is-IS" smtClean="0"/>
              <a:t>29.9.2025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7512E-562A-EC72-315C-E1968CD3C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1A3FD-D3C5-47A3-129E-C8FE78A2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72070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E30C-9351-8937-ADC3-9B4B12946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ECD38-C172-4DAF-B00B-01E335949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A9951-8C92-1EAB-9B04-6B621E054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63F96F-4CF8-90B4-5304-D3C400BE7C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71D531-4F08-A847-F5E9-0A23F9C43C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3DB2C-461F-1C57-1151-64A4C34A3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C6A90-3EE6-4351-8CAD-1A47B27FB84A}" type="datetime1">
              <a:rPr lang="is-IS" smtClean="0"/>
              <a:t>29.9.2025</a:t>
            </a:fld>
            <a:endParaRPr lang="is-I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9449A8-64DF-5F0D-5DDA-97542CC32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64D0F2-8E33-CBA9-B2C6-CF3C6900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351663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22A09-C8DC-6F05-13AB-6D8554CC1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6E8D24-13CD-8318-38B3-B99C7CBF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AE-2450-4171-9120-75440A26CBD8}" type="datetime1">
              <a:rPr lang="is-IS" smtClean="0"/>
              <a:t>29.9.2025</a:t>
            </a:fld>
            <a:endParaRPr lang="is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AB7D81-C39E-B79B-919F-0F8E3D4A8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DBBCD2-94D2-EB68-D6A5-2868E5684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421234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FF95AD-1A23-24AB-34FB-F7C33BB7A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025DB-AA93-4483-9D55-680D6DD8BC85}" type="datetime1">
              <a:rPr lang="is-IS" smtClean="0"/>
              <a:t>29.9.2025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02F76F-C0F6-8D62-432E-D953A3763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82654-B8BA-F94E-E359-20E433465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34637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A5284-CC51-F2E7-4BE0-D879A7B7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44BD4-2F70-E10B-3A8A-1A1349A3D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6995A-3AA7-0C03-147E-292F25366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3A619-410C-B803-3579-A5FA81A9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CB095-18C8-42F2-B005-001A9683FA8C}" type="datetime1">
              <a:rPr lang="is-IS" smtClean="0"/>
              <a:t>29.9.2025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57801-2562-51A9-B2BC-D7B7DEDEF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FBDC2-BAA9-6A25-2580-0190A3EE8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206414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CD23E-EC11-781F-361D-A30D9D59E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EC440-90E2-9A41-A34A-34B5E8797C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DD94B-1EC3-F36A-9CF0-24D4DFBBE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8BD8F-987B-1C62-869D-71ADDE4F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E283-87E8-4D30-82F0-D3937C4B75FB}" type="datetime1">
              <a:rPr lang="is-IS" smtClean="0"/>
              <a:t>29.9.2025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E81FE-3198-3EAC-03D3-B045BBDF9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9D546-6975-7C49-4501-E5A52E391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94326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F3741-293C-DF22-3371-F3F524DF7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EEC46D-5151-494D-9458-B2DDAF330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A883D-8F46-C461-A05F-132E3A951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4E69-CD57-46D1-8631-37C41040E956}" type="datetime1">
              <a:rPr lang="is-IS" smtClean="0"/>
              <a:t>29.9.2025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B25D4-D58F-C8F8-A038-79C1EA435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33B3D-99F8-957D-AF0D-BF1333601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678937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A76571-4995-42F4-5104-4A3A259AC6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07079-2192-CAFF-0C9C-E32B2FE9D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7D5EF-8882-B06F-25D8-67667E2C5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50B4C-6382-40FA-97F3-BC24E4CE254B}" type="datetime1">
              <a:rPr lang="is-IS" smtClean="0"/>
              <a:t>29.9.2025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FAFB7-81A9-1579-88E9-4A9D680E1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583E3-7904-9213-4E7A-769356C9B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7306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1E5704-4C84-91B6-9CFF-F2F407046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A826E-F373-4B7E-1888-C9AEBA836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CD925-9BB4-2BBF-B53D-9D2EE7BB0F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17224-0004-4D6F-9B16-5988E0246B60}" type="datetime1">
              <a:rPr lang="is-IS" smtClean="0"/>
              <a:t>29.9.2025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4E7D7-0F62-94F5-B36E-3235DDA6E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5AA82-9E1A-36D5-0B32-0B9B6B83F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F4D5C-883B-43ED-A69F-0383383383B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103512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olioeradication.or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nU8LbXIft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Lindseth.he@gmail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dpolio.org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7E047-FAF2-2620-28E4-F742D2957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26D773-3A18-D01E-FD5D-92AD19054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407E7E-6136-D5F1-032E-29EDB6004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" y="0"/>
            <a:ext cx="121751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2B3B07-E0F2-80C8-FA91-878B0CC49010}"/>
              </a:ext>
            </a:extLst>
          </p:cNvPr>
          <p:cNvSpPr txBox="1"/>
          <p:nvPr/>
        </p:nvSpPr>
        <p:spPr>
          <a:xfrm>
            <a:off x="5676900" y="1165860"/>
            <a:ext cx="715518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4800" b="1" dirty="0" err="1">
                <a:solidFill>
                  <a:srgbClr val="FFC000"/>
                </a:solidFill>
              </a:rPr>
              <a:t>Rotary</a:t>
            </a:r>
            <a:r>
              <a:rPr lang="nn-NO" sz="4800" b="1" dirty="0">
                <a:solidFill>
                  <a:srgbClr val="FFC000"/>
                </a:solidFill>
              </a:rPr>
              <a:t> </a:t>
            </a:r>
          </a:p>
          <a:p>
            <a:r>
              <a:rPr lang="nn-NO" sz="4800" b="1" dirty="0">
                <a:solidFill>
                  <a:srgbClr val="FFC000"/>
                </a:solidFill>
              </a:rPr>
              <a:t>lyser opp verda</a:t>
            </a:r>
          </a:p>
          <a:p>
            <a:r>
              <a:rPr lang="nn-NO" sz="4800" b="1" dirty="0">
                <a:solidFill>
                  <a:srgbClr val="FFC000"/>
                </a:solidFill>
              </a:rPr>
              <a:t>for å utrydde polio!</a:t>
            </a:r>
          </a:p>
          <a:p>
            <a:endParaRPr lang="en-US" sz="4400" b="1" dirty="0">
              <a:solidFill>
                <a:srgbClr val="FFC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B4D96E-C81C-14B4-5C90-C13084EDD6A3}"/>
              </a:ext>
            </a:extLst>
          </p:cNvPr>
          <p:cNvSpPr txBox="1"/>
          <p:nvPr/>
        </p:nvSpPr>
        <p:spPr>
          <a:xfrm>
            <a:off x="5943600" y="4153763"/>
            <a:ext cx="4922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4000" dirty="0">
                <a:solidFill>
                  <a:schemeClr val="bg2"/>
                </a:solidFill>
              </a:rPr>
              <a:t> </a:t>
            </a:r>
            <a:endParaRPr lang="en-US" sz="4000" dirty="0">
              <a:solidFill>
                <a:schemeClr val="bg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ACCF1E-7967-6CDE-EFFC-D4879892B65C}"/>
              </a:ext>
            </a:extLst>
          </p:cNvPr>
          <p:cNvSpPr txBox="1"/>
          <p:nvPr/>
        </p:nvSpPr>
        <p:spPr>
          <a:xfrm>
            <a:off x="5863590" y="3751699"/>
            <a:ext cx="5082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3600" b="1" dirty="0">
                <a:solidFill>
                  <a:schemeClr val="bg2"/>
                </a:solidFill>
              </a:rPr>
              <a:t>VERDENS POLIODAG </a:t>
            </a:r>
          </a:p>
          <a:p>
            <a:r>
              <a:rPr lang="nn-NO" sz="3600" b="1" dirty="0">
                <a:solidFill>
                  <a:schemeClr val="bg2"/>
                </a:solidFill>
              </a:rPr>
              <a:t>24.OKTOBER </a:t>
            </a:r>
            <a:endParaRPr lang="en-US" sz="3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98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4BA809-8534-CDE0-2600-A3FCA8EF1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4A64BD-C8BC-852B-DFA0-4B349DEA5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55" y="0"/>
            <a:ext cx="121222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72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9E527-0515-7AA7-7688-2F6581B6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5134D-179C-7D32-3416-326B91DDA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595126-415D-8650-57A5-662544C2B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238B40-2DE4-2796-7170-A24934680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" y="34260"/>
            <a:ext cx="121751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858F11-F37D-BFD7-D666-9825A2702A74}"/>
              </a:ext>
            </a:extLst>
          </p:cNvPr>
          <p:cNvSpPr txBox="1"/>
          <p:nvPr/>
        </p:nvSpPr>
        <p:spPr>
          <a:xfrm>
            <a:off x="5692140" y="1802130"/>
            <a:ext cx="5836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4800" b="1" dirty="0">
                <a:solidFill>
                  <a:srgbClr val="FFC000"/>
                </a:solidFill>
              </a:rPr>
              <a:t>Hjelp oss å utrydde polio no!</a:t>
            </a:r>
            <a:endParaRPr lang="en-US" sz="4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47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9C1644-41CE-B6D2-E0D1-D7A5A95A0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BE0D5-CFB8-CB7E-0A77-147F02654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9"/>
            <a:ext cx="12192000" cy="685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583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3F2DDBB-1E30-8B29-294C-17B3A71F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806A10-43D2-5599-3E78-E3EB6FA49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" y="0"/>
            <a:ext cx="1213338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671924-27C2-5ED4-9C53-BEDDE699E5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12" r="-2" b="-2"/>
          <a:stretch>
            <a:fillRect/>
          </a:stretch>
        </p:blipFill>
        <p:spPr>
          <a:xfrm>
            <a:off x="6756359" y="0"/>
            <a:ext cx="6692419" cy="685800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2C41C3-C1A8-564D-A8BB-A57925678DEE}"/>
              </a:ext>
            </a:extLst>
          </p:cNvPr>
          <p:cNvSpPr txBox="1"/>
          <p:nvPr/>
        </p:nvSpPr>
        <p:spPr>
          <a:xfrm>
            <a:off x="124096" y="437606"/>
            <a:ext cx="90569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4400" dirty="0" err="1">
                <a:solidFill>
                  <a:schemeClr val="bg1"/>
                </a:solidFill>
              </a:rPr>
              <a:t>Hva</a:t>
            </a:r>
            <a:r>
              <a:rPr lang="nn-NO" sz="4400" dirty="0">
                <a:solidFill>
                  <a:schemeClr val="bg1"/>
                </a:solidFill>
              </a:rPr>
              <a:t> vet vi om polio? 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405EA6-310D-3563-1F09-C4465924D0EE}"/>
              </a:ext>
            </a:extLst>
          </p:cNvPr>
          <p:cNvSpPr txBox="1"/>
          <p:nvPr/>
        </p:nvSpPr>
        <p:spPr>
          <a:xfrm>
            <a:off x="124096" y="1397727"/>
            <a:ext cx="988368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</a:rPr>
              <a:t>Dobbelt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så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smittsomt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som</a:t>
            </a:r>
            <a:r>
              <a:rPr lang="en-US" sz="2400" dirty="0">
                <a:solidFill>
                  <a:schemeClr val="bg1"/>
                </a:solidFill>
              </a:rPr>
              <a:t> Covid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</a:rPr>
              <a:t>Inkubasjonstid</a:t>
            </a:r>
            <a:r>
              <a:rPr lang="en-US" sz="2400" dirty="0">
                <a:solidFill>
                  <a:schemeClr val="bg1"/>
                </a:solidFill>
              </a:rPr>
              <a:t>: 6 - 20 </a:t>
            </a:r>
            <a:r>
              <a:rPr lang="en-US" sz="2400" dirty="0" err="1">
                <a:solidFill>
                  <a:schemeClr val="bg1"/>
                </a:solidFill>
              </a:rPr>
              <a:t>dager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Symptom: </a:t>
            </a:r>
            <a:r>
              <a:rPr lang="en-US" sz="2400" dirty="0" err="1">
                <a:solidFill>
                  <a:schemeClr val="bg1"/>
                </a:solidFill>
              </a:rPr>
              <a:t>influensasymptom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</a:rPr>
              <a:t>Smitte</a:t>
            </a:r>
            <a:r>
              <a:rPr lang="en-US" sz="2400" dirty="0">
                <a:solidFill>
                  <a:schemeClr val="bg1"/>
                </a:solidFill>
              </a:rPr>
              <a:t>: </a:t>
            </a:r>
            <a:r>
              <a:rPr lang="en-US" sz="2400" dirty="0" err="1">
                <a:solidFill>
                  <a:schemeClr val="bg1"/>
                </a:solidFill>
              </a:rPr>
              <a:t>vannbåren</a:t>
            </a:r>
            <a:r>
              <a:rPr lang="en-US" sz="2400" dirty="0">
                <a:solidFill>
                  <a:schemeClr val="bg1"/>
                </a:solidFill>
              </a:rPr>
              <a:t> – </a:t>
            </a:r>
            <a:r>
              <a:rPr lang="en-US" sz="2400" dirty="0" err="1">
                <a:solidFill>
                  <a:schemeClr val="bg1"/>
                </a:solidFill>
              </a:rPr>
              <a:t>gjennom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infisert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drikkevann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     </a:t>
            </a:r>
            <a:r>
              <a:rPr lang="en-US" sz="2400" dirty="0" err="1">
                <a:solidFill>
                  <a:schemeClr val="bg1"/>
                </a:solidFill>
              </a:rPr>
              <a:t>nysing</a:t>
            </a:r>
            <a:r>
              <a:rPr lang="en-US" sz="2400" dirty="0">
                <a:solidFill>
                  <a:schemeClr val="bg1"/>
                </a:solidFill>
              </a:rPr>
              <a:t> etc.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1 in 1000 </a:t>
            </a:r>
            <a:r>
              <a:rPr lang="en-US" sz="2400" dirty="0" err="1">
                <a:solidFill>
                  <a:schemeClr val="bg1"/>
                </a:solidFill>
              </a:rPr>
              <a:t>smittede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blir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lammet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</a:rPr>
              <a:t>Smittsom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vanligvis</a:t>
            </a:r>
            <a:r>
              <a:rPr lang="en-US" sz="2400" dirty="0">
                <a:solidFill>
                  <a:schemeClr val="bg1"/>
                </a:solidFill>
              </a:rPr>
              <a:t> I fire </a:t>
            </a:r>
            <a:r>
              <a:rPr lang="en-US" sz="2400" dirty="0" err="1">
                <a:solidFill>
                  <a:schemeClr val="bg1"/>
                </a:solidFill>
              </a:rPr>
              <a:t>månadar</a:t>
            </a:r>
            <a:r>
              <a:rPr lang="en-US" sz="2400" dirty="0">
                <a:solidFill>
                  <a:schemeClr val="bg1"/>
                </a:solidFill>
              </a:rPr>
              <a:t> – men </a:t>
            </a:r>
            <a:r>
              <a:rPr lang="en-US" sz="2400" dirty="0" err="1">
                <a:solidFill>
                  <a:schemeClr val="bg1"/>
                </a:solidFill>
              </a:rPr>
              <a:t>nokre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r>
              <a:rPr lang="en-US" sz="2400" dirty="0">
                <a:solidFill>
                  <a:schemeClr val="bg1"/>
                </a:solidFill>
              </a:rPr>
              <a:t>	</a:t>
            </a:r>
            <a:r>
              <a:rPr lang="en-US" sz="2400" dirty="0" err="1">
                <a:solidFill>
                  <a:schemeClr val="bg1"/>
                </a:solidFill>
              </a:rPr>
              <a:t>heile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livet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/>
              <a:t>		</a:t>
            </a:r>
            <a:r>
              <a:rPr lang="en-US" sz="2400" dirty="0" err="1">
                <a:solidFill>
                  <a:schemeClr val="bg1"/>
                </a:solidFill>
              </a:rPr>
              <a:t>Opprinnelig</a:t>
            </a:r>
            <a:r>
              <a:rPr lang="en-US" sz="2400" dirty="0">
                <a:solidFill>
                  <a:schemeClr val="bg1"/>
                </a:solidFill>
              </a:rPr>
              <a:t> 3 </a:t>
            </a:r>
            <a:r>
              <a:rPr lang="en-US" sz="2400" dirty="0" err="1">
                <a:solidFill>
                  <a:schemeClr val="bg1"/>
                </a:solidFill>
              </a:rPr>
              <a:t>virustyper</a:t>
            </a:r>
            <a:r>
              <a:rPr lang="en-US" sz="2400" dirty="0">
                <a:solidFill>
                  <a:schemeClr val="bg1"/>
                </a:solidFill>
              </a:rPr>
              <a:t>: 2 er </a:t>
            </a:r>
            <a:r>
              <a:rPr lang="en-US" sz="2400" dirty="0" err="1">
                <a:solidFill>
                  <a:schemeClr val="bg1"/>
                </a:solidFill>
              </a:rPr>
              <a:t>utryddet</a:t>
            </a:r>
            <a:r>
              <a:rPr lang="en-US" sz="2400" dirty="0">
                <a:solidFill>
                  <a:schemeClr val="bg1"/>
                </a:solidFill>
              </a:rPr>
              <a:t>  </a:t>
            </a:r>
          </a:p>
          <a:p>
            <a:br>
              <a:rPr lang="en-US" sz="2400" dirty="0"/>
            </a:br>
            <a:endParaRPr lang="en-US" sz="2400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E7E7BAB2-FBFB-92B7-3916-A30410793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376" y="4789697"/>
            <a:ext cx="1627831" cy="206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718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C0FA4-FD82-AF47-1779-5D3511002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6578A3-85E3-7CE0-3709-F6B4C2F3B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93229-41A9-D994-6712-DB33CE02A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614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9A2372-0628-3F8E-6C0D-13D385BC1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65" y="257820"/>
            <a:ext cx="11622679" cy="6167694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5082340-993C-CD19-7BAA-167F33911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01" y="4288047"/>
            <a:ext cx="1627831" cy="206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FC5060-577B-8056-4C94-B2807D7184F1}"/>
              </a:ext>
            </a:extLst>
          </p:cNvPr>
          <p:cNvSpPr txBox="1"/>
          <p:nvPr/>
        </p:nvSpPr>
        <p:spPr>
          <a:xfrm>
            <a:off x="3093719" y="568234"/>
            <a:ext cx="7285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800" b="1" dirty="0">
                <a:solidFill>
                  <a:srgbClr val="C00000"/>
                </a:solidFill>
              </a:rPr>
              <a:t>Situasjonen i 1988 – poliofrie land i </a:t>
            </a:r>
            <a:r>
              <a:rPr lang="nn-NO" sz="2800" b="1" dirty="0" err="1">
                <a:solidFill>
                  <a:srgbClr val="C00000"/>
                </a:solidFill>
              </a:rPr>
              <a:t>hvitt</a:t>
            </a:r>
            <a:r>
              <a:rPr lang="nn-NO" sz="2800" b="1" dirty="0">
                <a:solidFill>
                  <a:srgbClr val="C00000"/>
                </a:solidFill>
              </a:rPr>
              <a:t>  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149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C1524-1FF3-D44F-B2A8-E8A7150EC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01A6B3-B78E-A563-0B24-453A9C996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905E01-26A9-6F06-5736-7F4C5BE2F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084007-31EA-B1A8-6A0F-8547BADAE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83" y="119641"/>
            <a:ext cx="11818834" cy="6618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EF5AA4-2B69-BD1D-0702-3EB1B0DF7623}"/>
              </a:ext>
            </a:extLst>
          </p:cNvPr>
          <p:cNvSpPr txBox="1"/>
          <p:nvPr/>
        </p:nvSpPr>
        <p:spPr>
          <a:xfrm>
            <a:off x="525781" y="2735580"/>
            <a:ext cx="13335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b="1" dirty="0"/>
              <a:t>GPEI: </a:t>
            </a:r>
          </a:p>
          <a:p>
            <a:r>
              <a:rPr lang="nn-NO" b="1" dirty="0"/>
              <a:t>Global Polio </a:t>
            </a:r>
            <a:r>
              <a:rPr lang="nn-NO" b="1" dirty="0" err="1"/>
              <a:t>Eradication</a:t>
            </a:r>
            <a:r>
              <a:rPr lang="nn-NO" b="1" dirty="0"/>
              <a:t> Initiative </a:t>
            </a:r>
          </a:p>
          <a:p>
            <a:r>
              <a:rPr lang="it-IT" dirty="0">
                <a:hlinkClick r:id="rId4"/>
              </a:rPr>
              <a:t>Eradicate Polio Now | Global Polio Eradication | GPEI Home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5203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EF242-ADDC-B0A9-D4C8-E9D5F547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b="1" dirty="0">
                <a:solidFill>
                  <a:srgbClr val="C00000"/>
                </a:solidFill>
                <a:latin typeface="+mn-lt"/>
              </a:rPr>
              <a:t>Poliovaksiner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AB286-9DDB-728C-448E-E7A127F3C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5733" y="1403012"/>
            <a:ext cx="5181600" cy="4351338"/>
          </a:xfrm>
        </p:spPr>
        <p:txBody>
          <a:bodyPr>
            <a:normAutofit/>
          </a:bodyPr>
          <a:lstStyle/>
          <a:p>
            <a:r>
              <a:rPr lang="is-IS" b="1" dirty="0" err="1">
                <a:solidFill>
                  <a:srgbClr val="C00000"/>
                </a:solidFill>
              </a:rPr>
              <a:t>Jonas</a:t>
            </a:r>
            <a:r>
              <a:rPr lang="is-IS" b="1" dirty="0">
                <a:solidFill>
                  <a:srgbClr val="C00000"/>
                </a:solidFill>
              </a:rPr>
              <a:t> </a:t>
            </a:r>
            <a:r>
              <a:rPr lang="is-IS" b="1" dirty="0" err="1">
                <a:solidFill>
                  <a:srgbClr val="C00000"/>
                </a:solidFill>
              </a:rPr>
              <a:t>Salk</a:t>
            </a:r>
            <a:r>
              <a:rPr lang="is-IS" b="1" dirty="0">
                <a:solidFill>
                  <a:srgbClr val="C00000"/>
                </a:solidFill>
              </a:rPr>
              <a:t> </a:t>
            </a:r>
            <a:r>
              <a:rPr lang="is-IS" dirty="0"/>
              <a:t>(1914-1995)</a:t>
            </a:r>
          </a:p>
          <a:p>
            <a:r>
              <a:rPr lang="is-IS" dirty="0"/>
              <a:t>Utvikla injeksjonsvaksine med  „dødt“ poliovirus i </a:t>
            </a:r>
            <a:r>
              <a:rPr lang="is-IS" dirty="0">
                <a:solidFill>
                  <a:srgbClr val="C00000"/>
                </a:solidFill>
              </a:rPr>
              <a:t>(IPV) </a:t>
            </a:r>
            <a:r>
              <a:rPr lang="is-IS" dirty="0"/>
              <a:t>i 1953</a:t>
            </a:r>
          </a:p>
          <a:p>
            <a:r>
              <a:rPr lang="is-IS" dirty="0"/>
              <a:t>99% beskyttende antistoff etter 3 doser</a:t>
            </a:r>
          </a:p>
          <a:p>
            <a:r>
              <a:rPr lang="is-IS" b="1" dirty="0">
                <a:solidFill>
                  <a:srgbClr val="C00000"/>
                </a:solidFill>
              </a:rPr>
              <a:t>IPV beskyttar individ</a:t>
            </a:r>
          </a:p>
          <a:p>
            <a:pPr marL="0" indent="0">
              <a:buNone/>
            </a:pPr>
            <a:endParaRPr lang="is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BA683D-C096-C896-57DB-E33894647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0871" y="1403012"/>
            <a:ext cx="5325353" cy="4351338"/>
          </a:xfrm>
        </p:spPr>
        <p:txBody>
          <a:bodyPr>
            <a:noAutofit/>
          </a:bodyPr>
          <a:lstStyle/>
          <a:p>
            <a:r>
              <a:rPr lang="is-IS" b="1" dirty="0">
                <a:solidFill>
                  <a:srgbClr val="C00000"/>
                </a:solidFill>
              </a:rPr>
              <a:t>Albert Sabin </a:t>
            </a:r>
            <a:r>
              <a:rPr lang="is-IS" dirty="0"/>
              <a:t>(1906-1993)</a:t>
            </a:r>
          </a:p>
          <a:p>
            <a:r>
              <a:rPr lang="is-IS" dirty="0">
                <a:solidFill>
                  <a:srgbClr val="333333"/>
                </a:solidFill>
                <a:latin typeface="interfaceregular"/>
              </a:rPr>
              <a:t>Utvikla „levande“ vaksine frå svekka virus  </a:t>
            </a:r>
            <a:r>
              <a:rPr lang="is-IS" dirty="0">
                <a:solidFill>
                  <a:srgbClr val="C00000"/>
                </a:solidFill>
                <a:latin typeface="interfaceregular"/>
              </a:rPr>
              <a:t>(OPV)</a:t>
            </a:r>
          </a:p>
          <a:p>
            <a:r>
              <a:rPr lang="is-IS" dirty="0"/>
              <a:t>Tjekkoslovakia utrydda polio på 1960 talet som første land (med OPV)</a:t>
            </a:r>
          </a:p>
          <a:p>
            <a:r>
              <a:rPr lang="nb-NO" dirty="0"/>
              <a:t>OPV </a:t>
            </a:r>
            <a:r>
              <a:rPr lang="nb-NO" dirty="0" err="1"/>
              <a:t>stoppar</a:t>
            </a:r>
            <a:r>
              <a:rPr lang="nb-NO" dirty="0"/>
              <a:t> infeksjon med resistens i tarmen, </a:t>
            </a:r>
            <a:r>
              <a:rPr lang="nb-NO" b="1" dirty="0">
                <a:solidFill>
                  <a:srgbClr val="C00000"/>
                </a:solidFill>
              </a:rPr>
              <a:t>designa for utrydding av polio</a:t>
            </a:r>
            <a:endParaRPr lang="is-IS" b="1" dirty="0">
              <a:solidFill>
                <a:srgbClr val="C00000"/>
              </a:solidFill>
            </a:endParaRP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485044AE-F933-F7A2-D774-E477D4643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76" y="4378831"/>
            <a:ext cx="1740817" cy="235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id="{CF30412F-4298-8A82-1E96-078ACCFDC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7981" y="4462904"/>
            <a:ext cx="1616572" cy="232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C0C722F-9455-8991-2A69-8F71E2B17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212289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050F1-783D-A544-B4EE-D0DA5AFBE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3F2FD-0F4D-8AB6-E101-8A9DB2694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DB313B-F898-8ACF-FCDA-C9AD2128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A032FC-F8CC-D4A8-FF37-6552266AD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3495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EDE6B0-7D9C-BCF2-84F8-D6F3E47D66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4" t="32762" r="37002" b="18476"/>
          <a:stretch/>
        </p:blipFill>
        <p:spPr>
          <a:xfrm>
            <a:off x="206345" y="1027906"/>
            <a:ext cx="11779309" cy="55397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3D8B32-69E2-867D-622B-DC8866CCA59B}"/>
              </a:ext>
            </a:extLst>
          </p:cNvPr>
          <p:cNvSpPr txBox="1"/>
          <p:nvPr/>
        </p:nvSpPr>
        <p:spPr>
          <a:xfrm>
            <a:off x="2407920" y="206990"/>
            <a:ext cx="6560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4000" b="1" dirty="0" err="1">
                <a:solidFill>
                  <a:schemeClr val="bg1"/>
                </a:solidFill>
              </a:rPr>
              <a:t>Hvor</a:t>
            </a:r>
            <a:r>
              <a:rPr lang="nn-NO" sz="4000" b="1" dirty="0">
                <a:solidFill>
                  <a:schemeClr val="bg1"/>
                </a:solidFill>
              </a:rPr>
              <a:t> finner vi polio  i 2025? 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DDC661-A64C-A33C-5FF1-1FE48D13E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8" y="4538872"/>
            <a:ext cx="1627831" cy="206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EAA987-C57A-25BA-CDCD-5D94698CE021}"/>
              </a:ext>
            </a:extLst>
          </p:cNvPr>
          <p:cNvSpPr txBox="1"/>
          <p:nvPr/>
        </p:nvSpPr>
        <p:spPr>
          <a:xfrm>
            <a:off x="348223" y="3087718"/>
            <a:ext cx="1728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b="1" dirty="0">
                <a:solidFill>
                  <a:schemeClr val="bg1"/>
                </a:solidFill>
              </a:rPr>
              <a:t>Blue: </a:t>
            </a:r>
            <a:r>
              <a:rPr lang="nn-NO" b="1" dirty="0" err="1">
                <a:solidFill>
                  <a:schemeClr val="bg1"/>
                </a:solidFill>
              </a:rPr>
              <a:t>wild</a:t>
            </a:r>
            <a:r>
              <a:rPr lang="nn-NO" b="1" dirty="0">
                <a:solidFill>
                  <a:schemeClr val="bg1"/>
                </a:solidFill>
              </a:rPr>
              <a:t> polio</a:t>
            </a:r>
          </a:p>
          <a:p>
            <a:endParaRPr lang="nn-NO" dirty="0">
              <a:solidFill>
                <a:schemeClr val="bg1"/>
              </a:solidFill>
            </a:endParaRPr>
          </a:p>
          <a:p>
            <a:r>
              <a:rPr lang="nn-NO" b="1" dirty="0">
                <a:solidFill>
                  <a:schemeClr val="bg1"/>
                </a:solidFill>
              </a:rPr>
              <a:t>Rest: </a:t>
            </a:r>
            <a:r>
              <a:rPr lang="nn-NO" b="1" dirty="0" err="1">
                <a:solidFill>
                  <a:schemeClr val="bg1"/>
                </a:solidFill>
              </a:rPr>
              <a:t>vaccine</a:t>
            </a:r>
            <a:r>
              <a:rPr lang="nn-NO" b="1" dirty="0">
                <a:solidFill>
                  <a:schemeClr val="bg1"/>
                </a:solidFill>
              </a:rPr>
              <a:t> </a:t>
            </a:r>
            <a:r>
              <a:rPr lang="nn-NO" b="1" dirty="0" err="1">
                <a:solidFill>
                  <a:schemeClr val="bg1"/>
                </a:solidFill>
              </a:rPr>
              <a:t>derivated</a:t>
            </a:r>
            <a:r>
              <a:rPr lang="nn-NO" b="1" dirty="0">
                <a:solidFill>
                  <a:schemeClr val="bg1"/>
                </a:solidFill>
              </a:rPr>
              <a:t> polio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058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69ECE-CFE0-8055-06C6-962386836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815AA-9597-4963-1885-544021BD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7DAADC-5E88-57DC-8CE1-8754DF042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D09348-DEC6-910A-5C15-61604BB6F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81D45F-3E1D-4C47-D25A-6A30336BC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98" y="0"/>
            <a:ext cx="11953102" cy="672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49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03D1C-C770-B175-C568-3545F23DB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A1E193-1A0A-D500-FE43-A801658D1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19606C-78F7-2B21-E037-4D9D78D0110B}"/>
              </a:ext>
            </a:extLst>
          </p:cNvPr>
          <p:cNvSpPr txBox="1"/>
          <p:nvPr/>
        </p:nvSpPr>
        <p:spPr>
          <a:xfrm>
            <a:off x="3048000" y="29168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23CBD8-484B-F180-CFDA-DCBB2DEAD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7330" cy="6858000"/>
          </a:xfrm>
          <a:prstGeom prst="rect">
            <a:avLst/>
          </a:prstGeom>
        </p:spPr>
      </p:pic>
      <p:pic>
        <p:nvPicPr>
          <p:cNvPr id="8" name="Picture 2" descr="INTERACTIVE-Gaza's first confirmed polio case - Sept 1, 2024 copy-1725190751">
            <a:extLst>
              <a:ext uri="{FF2B5EF4-FFF2-40B4-BE49-F238E27FC236}">
                <a16:creationId xmlns:a16="http://schemas.microsoft.com/office/drawing/2014/main" id="{A94EE399-597C-8C45-232F-D31295FF66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0" r="1" b="31928"/>
          <a:stretch/>
        </p:blipFill>
        <p:spPr bwMode="auto">
          <a:xfrm>
            <a:off x="2240928" y="1033050"/>
            <a:ext cx="9241316" cy="573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EC2260-D51B-F5DE-3BCA-4B947CAAC0BA}"/>
              </a:ext>
            </a:extLst>
          </p:cNvPr>
          <p:cNvSpPr txBox="1"/>
          <p:nvPr/>
        </p:nvSpPr>
        <p:spPr>
          <a:xfrm>
            <a:off x="2347785" y="204156"/>
            <a:ext cx="9959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4000" dirty="0">
                <a:solidFill>
                  <a:schemeClr val="bg1"/>
                </a:solidFill>
              </a:rPr>
              <a:t>      Gaza: polio 1 år etter invasjonen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0D5FB49-357D-ED71-BC56-9AA904C79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48" y="4424572"/>
            <a:ext cx="1627831" cy="206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752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D65E3-A645-C5E2-7251-FB30AB8C8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BC0B-BD16-BB7D-FE02-E169DC07E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4A9938-EEE7-70CE-B06D-B834CEF3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C4556E-9258-3607-F248-BE78D13A9827}"/>
              </a:ext>
            </a:extLst>
          </p:cNvPr>
          <p:cNvSpPr txBox="1"/>
          <p:nvPr/>
        </p:nvSpPr>
        <p:spPr>
          <a:xfrm>
            <a:off x="3048000" y="29168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EBC3EB-613D-B443-5342-C86BB54B3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733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CCBC2E-4F28-8EEE-157A-B1A206252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5" y="57665"/>
            <a:ext cx="3537917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2A86A8-C35C-BC9C-88C1-7C4A3AB19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6037" y="48742"/>
            <a:ext cx="3555441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5EFE25-4E12-03AD-13A4-607698DDC11D}"/>
              </a:ext>
            </a:extLst>
          </p:cNvPr>
          <p:cNvSpPr txBox="1"/>
          <p:nvPr/>
        </p:nvSpPr>
        <p:spPr>
          <a:xfrm>
            <a:off x="7696200" y="271207"/>
            <a:ext cx="43996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4800" b="1" dirty="0">
                <a:solidFill>
                  <a:srgbClr val="FFC000"/>
                </a:solidFill>
              </a:rPr>
              <a:t>Oppdater </a:t>
            </a:r>
            <a:r>
              <a:rPr lang="nn-NO" sz="4800" b="1" dirty="0" err="1">
                <a:solidFill>
                  <a:srgbClr val="FFC000"/>
                </a:solidFill>
              </a:rPr>
              <a:t>poliovaksina</a:t>
            </a:r>
            <a:r>
              <a:rPr lang="nn-NO" sz="4800" b="1" dirty="0">
                <a:solidFill>
                  <a:srgbClr val="FFC000"/>
                </a:solidFill>
              </a:rPr>
              <a:t> di!</a:t>
            </a:r>
            <a:endParaRPr lang="en-US" sz="4800" b="1" dirty="0">
              <a:solidFill>
                <a:srgbClr val="FFC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8D8940-646F-FE7C-2D3C-8C21A9D39A8D}"/>
              </a:ext>
            </a:extLst>
          </p:cNvPr>
          <p:cNvSpPr txBox="1"/>
          <p:nvPr/>
        </p:nvSpPr>
        <p:spPr>
          <a:xfrm>
            <a:off x="7858898" y="2194560"/>
            <a:ext cx="372132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n-NO" sz="4000" dirty="0">
              <a:solidFill>
                <a:schemeClr val="bg2"/>
              </a:solidFill>
            </a:endParaRPr>
          </a:p>
          <a:p>
            <a:r>
              <a:rPr lang="nn-NO" sz="4000" dirty="0">
                <a:solidFill>
                  <a:schemeClr val="bg2"/>
                </a:solidFill>
              </a:rPr>
              <a:t>Forslag: </a:t>
            </a:r>
          </a:p>
          <a:p>
            <a:r>
              <a:rPr lang="nn-NO" sz="3200" dirty="0">
                <a:solidFill>
                  <a:schemeClr val="bg2"/>
                </a:solidFill>
              </a:rPr>
              <a:t>Klubbar kan arrangere revaksinering på poliodagen</a:t>
            </a:r>
            <a:endParaRPr lang="en-US" sz="3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928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47D71A0-F084-20C6-F259-442DB1007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888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E58600-C6C4-0DBE-5D9C-D2D66853B32E}"/>
              </a:ext>
            </a:extLst>
          </p:cNvPr>
          <p:cNvSpPr txBox="1"/>
          <p:nvPr/>
        </p:nvSpPr>
        <p:spPr>
          <a:xfrm>
            <a:off x="233082" y="640514"/>
            <a:ext cx="64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5400" b="1" dirty="0">
                <a:solidFill>
                  <a:srgbClr val="C00000"/>
                </a:solidFill>
              </a:rPr>
              <a:t>Kva gjer Rotary?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A593EF-2BCE-CFE0-2F8D-B9868872EEF1}"/>
              </a:ext>
            </a:extLst>
          </p:cNvPr>
          <p:cNvSpPr txBox="1"/>
          <p:nvPr/>
        </p:nvSpPr>
        <p:spPr>
          <a:xfrm>
            <a:off x="233083" y="1936377"/>
            <a:ext cx="476922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22222"/>
              </a:solidFill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3 </a:t>
            </a:r>
            <a:r>
              <a:rPr lang="en-US" sz="2800" b="1" i="0" dirty="0" err="1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milliardar</a:t>
            </a:r>
            <a:r>
              <a:rPr lang="en-US" sz="2800" b="1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8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born </a:t>
            </a:r>
            <a:r>
              <a:rPr lang="en-US" sz="2800" b="0" i="0" dirty="0" err="1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vaksinert</a:t>
            </a:r>
            <a:endParaRPr lang="en-US" sz="2800" b="0" i="0" dirty="0">
              <a:solidFill>
                <a:srgbClr val="222222"/>
              </a:solidFill>
              <a:effectLst/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222222"/>
                </a:solidFill>
                <a:latin typeface="Aptos" panose="020B0004020202020204" pitchFamily="34" charset="0"/>
              </a:rPr>
              <a:t>1,5 </a:t>
            </a:r>
            <a:r>
              <a:rPr lang="en-US" sz="2800" b="1" dirty="0" err="1">
                <a:solidFill>
                  <a:srgbClr val="222222"/>
                </a:solidFill>
                <a:latin typeface="Aptos" panose="020B0004020202020204" pitchFamily="34" charset="0"/>
              </a:rPr>
              <a:t>millionar</a:t>
            </a:r>
            <a:r>
              <a:rPr lang="en-US" sz="2800" b="1" dirty="0">
                <a:solidFill>
                  <a:srgbClr val="222222"/>
                </a:solidFill>
                <a:latin typeface="Aptos" panose="020B0004020202020204" pitchFamily="34" charset="0"/>
              </a:rPr>
              <a:t> </a:t>
            </a:r>
            <a:r>
              <a:rPr lang="en-US" sz="2800" dirty="0">
                <a:solidFill>
                  <a:srgbClr val="222222"/>
                </a:solidFill>
                <a:latin typeface="Aptos" panose="020B0004020202020204" pitchFamily="34" charset="0"/>
              </a:rPr>
              <a:t>born er </a:t>
            </a:r>
            <a:r>
              <a:rPr lang="en-US" sz="2800" dirty="0" err="1">
                <a:solidFill>
                  <a:srgbClr val="222222"/>
                </a:solidFill>
                <a:latin typeface="Aptos" panose="020B0004020202020204" pitchFamily="34" charset="0"/>
              </a:rPr>
              <a:t>redda</a:t>
            </a:r>
            <a:endParaRPr lang="en-US" sz="2800" dirty="0">
              <a:solidFill>
                <a:srgbClr val="222222"/>
              </a:solidFill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20 </a:t>
            </a:r>
            <a:r>
              <a:rPr lang="en-US" sz="2800" b="1" i="0" dirty="0" err="1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millionar</a:t>
            </a:r>
            <a:r>
              <a:rPr lang="en-US" sz="2800" b="1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8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born </a:t>
            </a:r>
            <a:r>
              <a:rPr lang="en-US" sz="2800" b="0" i="0" dirty="0" err="1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har</a:t>
            </a:r>
            <a:r>
              <a:rPr lang="en-US" sz="28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800" b="0" i="0" dirty="0" err="1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unngått</a:t>
            </a:r>
            <a:r>
              <a:rPr lang="en-US" sz="28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lamming</a:t>
            </a:r>
          </a:p>
          <a:p>
            <a:r>
              <a:rPr lang="en-US" sz="28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</a:t>
            </a:r>
          </a:p>
          <a:p>
            <a:endParaRPr lang="en-US" sz="2800" b="0" i="0" dirty="0">
              <a:solidFill>
                <a:srgbClr val="222222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3CABCF-A4A8-FE1E-D938-CD6928C27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D9C957-BA39-1A0F-3992-F162A0A94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1064" y="136525"/>
            <a:ext cx="258127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96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023B9A7-74CB-FFE8-5D66-78B44141A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566" y="0"/>
            <a:ext cx="66874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93F748-634E-8DB1-6078-709CD280917A}"/>
              </a:ext>
            </a:extLst>
          </p:cNvPr>
          <p:cNvSpPr txBox="1"/>
          <p:nvPr/>
        </p:nvSpPr>
        <p:spPr>
          <a:xfrm>
            <a:off x="193781" y="296726"/>
            <a:ext cx="50382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4000" b="1" dirty="0">
                <a:solidFill>
                  <a:srgbClr val="C00000"/>
                </a:solidFill>
              </a:rPr>
              <a:t>Kvifor er poliodagen på FN-dagen?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72730-ABD5-AE20-6B25-0BC7DFBAF64E}"/>
              </a:ext>
            </a:extLst>
          </p:cNvPr>
          <p:cNvSpPr txBox="1"/>
          <p:nvPr/>
        </p:nvSpPr>
        <p:spPr>
          <a:xfrm>
            <a:off x="298824" y="1924425"/>
            <a:ext cx="463176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Rotary var med </a:t>
            </a:r>
            <a:r>
              <a:rPr lang="en-US" sz="3000" b="0" i="0" dirty="0" err="1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på</a:t>
            </a:r>
            <a:r>
              <a:rPr lang="en-US" sz="30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3000" b="0" i="0" dirty="0" err="1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stiftinga</a:t>
            </a:r>
            <a:r>
              <a:rPr lang="en-US" sz="30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av FN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rgbClr val="222222"/>
                </a:solidFill>
                <a:latin typeface="Aptos" panose="020B0004020202020204" pitchFamily="34" charset="0"/>
              </a:rPr>
              <a:t>Einaste</a:t>
            </a:r>
            <a:r>
              <a:rPr lang="en-US" sz="3000" dirty="0">
                <a:solidFill>
                  <a:srgbClr val="222222"/>
                </a:solidFill>
                <a:latin typeface="Aptos" panose="020B0004020202020204" pitchFamily="34" charset="0"/>
              </a:rPr>
              <a:t> </a:t>
            </a:r>
            <a:r>
              <a:rPr lang="en-US" sz="3000" dirty="0" err="1">
                <a:solidFill>
                  <a:srgbClr val="222222"/>
                </a:solidFill>
                <a:latin typeface="Aptos" panose="020B0004020202020204" pitchFamily="34" charset="0"/>
              </a:rPr>
              <a:t>organisasjon</a:t>
            </a:r>
            <a:r>
              <a:rPr lang="en-US" sz="3000" dirty="0">
                <a:solidFill>
                  <a:srgbClr val="222222"/>
                </a:solidFill>
                <a:latin typeface="Aptos" panose="020B0004020202020204" pitchFamily="34" charset="0"/>
              </a:rPr>
              <a:t> med </a:t>
            </a:r>
            <a:r>
              <a:rPr lang="en-US" sz="3000" dirty="0" err="1">
                <a:solidFill>
                  <a:srgbClr val="222222"/>
                </a:solidFill>
                <a:latin typeface="Aptos" panose="020B0004020202020204" pitchFamily="34" charset="0"/>
              </a:rPr>
              <a:t>sete</a:t>
            </a:r>
            <a:r>
              <a:rPr lang="en-US" sz="3000" dirty="0">
                <a:solidFill>
                  <a:srgbClr val="222222"/>
                </a:solidFill>
                <a:latin typeface="Aptos" panose="020B0004020202020204" pitchFamily="34" charset="0"/>
              </a:rPr>
              <a:t> </a:t>
            </a:r>
            <a:r>
              <a:rPr lang="en-US" sz="3000" dirty="0" err="1">
                <a:solidFill>
                  <a:srgbClr val="222222"/>
                </a:solidFill>
                <a:latin typeface="Aptos" panose="020B0004020202020204" pitchFamily="34" charset="0"/>
              </a:rPr>
              <a:t>i</a:t>
            </a:r>
            <a:r>
              <a:rPr lang="en-US" sz="3000" dirty="0">
                <a:solidFill>
                  <a:srgbClr val="222222"/>
                </a:solidFill>
                <a:latin typeface="Aptos" panose="020B0004020202020204" pitchFamily="34" charset="0"/>
              </a:rPr>
              <a:t> FN</a:t>
            </a:r>
            <a:endParaRPr lang="en-US" sz="3000" b="0" i="0" dirty="0">
              <a:solidFill>
                <a:srgbClr val="222222"/>
              </a:solidFill>
              <a:effectLst/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222222"/>
              </a:solidFill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1985: Rotary  + FN (</a:t>
            </a:r>
            <a:r>
              <a:rPr lang="en-US" sz="3000" b="0" i="0" dirty="0" err="1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Verdas</a:t>
            </a:r>
            <a:r>
              <a:rPr lang="en-US" sz="30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3000" b="0" i="0" dirty="0" err="1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Helseorganisasjon</a:t>
            </a:r>
            <a:r>
              <a:rPr lang="en-US" sz="30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(WHO)</a:t>
            </a:r>
            <a:r>
              <a:rPr lang="en-US" sz="3000" dirty="0" err="1">
                <a:solidFill>
                  <a:srgbClr val="222222"/>
                </a:solidFill>
                <a:latin typeface="Aptos" panose="020B0004020202020204" pitchFamily="34" charset="0"/>
              </a:rPr>
              <a:t>og</a:t>
            </a:r>
            <a:r>
              <a:rPr lang="en-US" sz="30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UNICEF) </a:t>
            </a:r>
            <a:r>
              <a:rPr lang="en-US" sz="3000" b="0" i="0" dirty="0" err="1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starta</a:t>
            </a:r>
            <a:r>
              <a:rPr lang="en-US" sz="30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End Polio Now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DA978A-815F-4E36-FC62-3FE3E0DD7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A4CBDC-C865-9340-95FD-41AEAC16C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0778" y="5741772"/>
            <a:ext cx="1960606" cy="97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39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021C0-3922-0444-A3D7-0363322CC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C37DD-C1A7-4F99-46C6-5138162E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F2D62D-456A-1F27-46BD-B5D3F3ABF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C7A883-10EC-5516-4688-0C6663A62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0" y="198120"/>
            <a:ext cx="121751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432388-45EE-C0BF-B56F-94E26179DE0B}"/>
              </a:ext>
            </a:extLst>
          </p:cNvPr>
          <p:cNvSpPr txBox="1"/>
          <p:nvPr/>
        </p:nvSpPr>
        <p:spPr>
          <a:xfrm>
            <a:off x="5486400" y="441960"/>
            <a:ext cx="6492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5400" b="1" dirty="0" err="1">
                <a:solidFill>
                  <a:schemeClr val="accent4"/>
                </a:solidFill>
              </a:rPr>
              <a:t>Hva</a:t>
            </a:r>
            <a:r>
              <a:rPr lang="nn-NO" sz="5400" b="1" dirty="0">
                <a:solidFill>
                  <a:schemeClr val="accent4"/>
                </a:solidFill>
              </a:rPr>
              <a:t> skjer om vi </a:t>
            </a:r>
            <a:r>
              <a:rPr lang="nn-NO" sz="5400" b="1" dirty="0" err="1">
                <a:solidFill>
                  <a:schemeClr val="accent4"/>
                </a:solidFill>
              </a:rPr>
              <a:t>slutter</a:t>
            </a:r>
            <a:r>
              <a:rPr lang="nn-NO" sz="5400" b="1" dirty="0">
                <a:solidFill>
                  <a:schemeClr val="accent4"/>
                </a:solidFill>
              </a:rPr>
              <a:t> i dag? </a:t>
            </a:r>
            <a:endParaRPr lang="en-US" sz="5400" dirty="0">
              <a:solidFill>
                <a:schemeClr val="accent4"/>
              </a:solidFill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DC186-B942-C361-C0C8-8D332C2AE629}"/>
              </a:ext>
            </a:extLst>
          </p:cNvPr>
          <p:cNvSpPr txBox="1"/>
          <p:nvPr/>
        </p:nvSpPr>
        <p:spPr>
          <a:xfrm>
            <a:off x="5486400" y="2712721"/>
            <a:ext cx="64389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Polio </a:t>
            </a:r>
            <a:r>
              <a:rPr lang="en-US" sz="3600" b="1" dirty="0" err="1">
                <a:solidFill>
                  <a:schemeClr val="bg1"/>
                </a:solidFill>
              </a:rPr>
              <a:t>vil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lamme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opp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til</a:t>
            </a:r>
            <a:r>
              <a:rPr lang="en-US" sz="3600" b="1" dirty="0">
                <a:solidFill>
                  <a:schemeClr val="bg1"/>
                </a:solidFill>
              </a:rPr>
              <a:t>  200,000 barn </a:t>
            </a:r>
            <a:r>
              <a:rPr lang="en-US" sz="3600" b="1" dirty="0" err="1">
                <a:solidFill>
                  <a:schemeClr val="bg1"/>
                </a:solidFill>
              </a:rPr>
              <a:t>hvert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år</a:t>
            </a:r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2400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https://www.youtube.com/watch?v=rnU8LbXIftU</a:t>
            </a:r>
            <a:endParaRPr lang="en-US" sz="2400" u="sng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 u="sng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Polio </a:t>
            </a:r>
            <a:r>
              <a:rPr lang="en-US" sz="3600" b="1" dirty="0" err="1">
                <a:solidFill>
                  <a:schemeClr val="bg1"/>
                </a:solidFill>
              </a:rPr>
              <a:t>kjenner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ingen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grenser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Alle barn er </a:t>
            </a:r>
            <a:r>
              <a:rPr lang="en-US" sz="3600" b="1" dirty="0" err="1">
                <a:solidFill>
                  <a:schemeClr val="bg1"/>
                </a:solidFill>
              </a:rPr>
              <a:t>i</a:t>
            </a:r>
            <a:r>
              <a:rPr lang="en-US" sz="3600" b="1" dirty="0">
                <a:solidFill>
                  <a:schemeClr val="bg1"/>
                </a:solidFill>
              </a:rPr>
              <a:t> fare – </a:t>
            </a:r>
          </a:p>
          <a:p>
            <a:r>
              <a:rPr lang="en-US" sz="3600" b="1" dirty="0" err="1">
                <a:solidFill>
                  <a:schemeClr val="bg1"/>
                </a:solidFill>
              </a:rPr>
              <a:t>også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våre</a:t>
            </a:r>
            <a:endParaRPr lang="en-US" sz="3600" b="1" dirty="0">
              <a:solidFill>
                <a:schemeClr val="bg1"/>
              </a:solidFill>
            </a:endParaRPr>
          </a:p>
          <a:p>
            <a:endParaRPr lang="en-US" sz="40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 u="sng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52342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2C43898-D06D-26C7-E55F-BC09438D5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1BE900-0272-9F4E-1783-5E2C0364E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" y="0"/>
            <a:ext cx="1213338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1DD39C-33EC-53DF-D38D-C3C53C004807}"/>
              </a:ext>
            </a:extLst>
          </p:cNvPr>
          <p:cNvSpPr txBox="1"/>
          <p:nvPr/>
        </p:nvSpPr>
        <p:spPr>
          <a:xfrm>
            <a:off x="1956163" y="821734"/>
            <a:ext cx="80205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C000"/>
                </a:solidFill>
              </a:rPr>
              <a:t>Hva</a:t>
            </a:r>
            <a:r>
              <a:rPr lang="en-US" sz="5400" b="1" dirty="0">
                <a:solidFill>
                  <a:srgbClr val="FFC000"/>
                </a:solidFill>
              </a:rPr>
              <a:t> </a:t>
            </a:r>
            <a:r>
              <a:rPr lang="en-US" sz="5400" b="1" dirty="0" err="1">
                <a:solidFill>
                  <a:srgbClr val="FFC000"/>
                </a:solidFill>
              </a:rPr>
              <a:t>kan</a:t>
            </a:r>
            <a:r>
              <a:rPr lang="en-US" sz="5400" b="1" dirty="0">
                <a:solidFill>
                  <a:srgbClr val="FFC000"/>
                </a:solidFill>
              </a:rPr>
              <a:t> din </a:t>
            </a:r>
            <a:r>
              <a:rPr lang="en-US" sz="5400" b="1" dirty="0" err="1">
                <a:solidFill>
                  <a:srgbClr val="FFC000"/>
                </a:solidFill>
              </a:rPr>
              <a:t>klubb</a:t>
            </a:r>
            <a:r>
              <a:rPr lang="en-US" sz="5400" b="1" dirty="0">
                <a:solidFill>
                  <a:srgbClr val="FFC000"/>
                </a:solidFill>
              </a:rPr>
              <a:t> </a:t>
            </a:r>
            <a:r>
              <a:rPr lang="en-US" sz="5400" b="1" dirty="0" err="1">
                <a:solidFill>
                  <a:srgbClr val="FFC000"/>
                </a:solidFill>
              </a:rPr>
              <a:t>gjøre</a:t>
            </a:r>
            <a:r>
              <a:rPr lang="en-US" sz="5400" b="1" dirty="0">
                <a:solidFill>
                  <a:srgbClr val="FFC000"/>
                </a:solidFill>
              </a:rPr>
              <a:t>?</a:t>
            </a:r>
            <a:endParaRPr lang="en-US" sz="5400" dirty="0">
              <a:solidFill>
                <a:srgbClr val="FFC000"/>
              </a:solidFill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1BF175-A06E-2B78-7106-9BA809671A92}"/>
              </a:ext>
            </a:extLst>
          </p:cNvPr>
          <p:cNvSpPr txBox="1"/>
          <p:nvPr/>
        </p:nvSpPr>
        <p:spPr>
          <a:xfrm>
            <a:off x="1956163" y="1950720"/>
            <a:ext cx="8810897" cy="67095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685800" indent="-6858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400" b="1" i="0" u="none" strike="noStrike" dirty="0">
                <a:solidFill>
                  <a:srgbClr val="FFFFFF"/>
                </a:solidFill>
                <a:effectLst/>
                <a:latin typeface="Comfortaa"/>
              </a:rPr>
              <a:t>Lys </a:t>
            </a:r>
            <a:r>
              <a:rPr lang="en-US" sz="4400" b="1" i="0" u="none" strike="noStrike" dirty="0" err="1">
                <a:solidFill>
                  <a:srgbClr val="FFFFFF"/>
                </a:solidFill>
                <a:effectLst/>
                <a:latin typeface="Comfortaa"/>
              </a:rPr>
              <a:t>opp</a:t>
            </a:r>
            <a:r>
              <a:rPr lang="en-US" sz="4400" b="1" i="0" u="none" strike="noStrike" dirty="0">
                <a:solidFill>
                  <a:srgbClr val="FFFFFF"/>
                </a:solidFill>
                <a:effectLst/>
                <a:latin typeface="Comfortaa"/>
              </a:rPr>
              <a:t> </a:t>
            </a:r>
          </a:p>
          <a:p>
            <a:pPr marL="685800" indent="-6858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400" b="1" dirty="0" err="1">
                <a:solidFill>
                  <a:srgbClr val="FFFFFF"/>
                </a:solidFill>
                <a:latin typeface="Comfortaa"/>
              </a:rPr>
              <a:t>O</a:t>
            </a:r>
            <a:r>
              <a:rPr lang="en-US" sz="4400" b="1" i="0" u="none" strike="noStrike" dirty="0" err="1">
                <a:solidFill>
                  <a:srgbClr val="FFFFFF"/>
                </a:solidFill>
                <a:effectLst/>
                <a:latin typeface="Comfortaa"/>
              </a:rPr>
              <a:t>pplys</a:t>
            </a:r>
            <a:endParaRPr lang="en-US" sz="4400" b="1" i="0" u="none" strike="noStrike" dirty="0">
              <a:solidFill>
                <a:srgbClr val="FFFFFF"/>
              </a:solidFill>
              <a:effectLst/>
              <a:latin typeface="Comfortaa"/>
            </a:endParaRPr>
          </a:p>
          <a:p>
            <a:pPr marL="685800" indent="-6858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400" b="1" dirty="0" err="1">
                <a:solidFill>
                  <a:srgbClr val="FFFFFF"/>
                </a:solidFill>
                <a:latin typeface="Comfortaa"/>
              </a:rPr>
              <a:t>Samle</a:t>
            </a:r>
            <a:r>
              <a:rPr lang="en-US" sz="4400" b="1" dirty="0">
                <a:solidFill>
                  <a:srgbClr val="FFFFFF"/>
                </a:solidFill>
                <a:latin typeface="Comfortaa"/>
              </a:rPr>
              <a:t> inn </a:t>
            </a:r>
            <a:r>
              <a:rPr lang="en-US" sz="4400" b="1" dirty="0" err="1">
                <a:solidFill>
                  <a:srgbClr val="FFFFFF"/>
                </a:solidFill>
                <a:latin typeface="Comfortaa"/>
              </a:rPr>
              <a:t>pengar</a:t>
            </a:r>
            <a:r>
              <a:rPr lang="en-US" sz="4400" b="1" dirty="0">
                <a:solidFill>
                  <a:srgbClr val="FFFFFF"/>
                </a:solidFill>
                <a:latin typeface="Comfortaa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omfortaa"/>
              </a:rPr>
              <a:t>til</a:t>
            </a:r>
            <a:r>
              <a:rPr lang="en-US" sz="4400" b="1" dirty="0">
                <a:solidFill>
                  <a:srgbClr val="FFFFFF"/>
                </a:solidFill>
                <a:latin typeface="Comfortaa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omfortaa"/>
              </a:rPr>
              <a:t>utrydding</a:t>
            </a:r>
            <a:r>
              <a:rPr lang="en-US" sz="4400" b="1" dirty="0">
                <a:solidFill>
                  <a:srgbClr val="FFFFFF"/>
                </a:solidFill>
                <a:latin typeface="Comfortaa"/>
              </a:rPr>
              <a:t> av polio</a:t>
            </a:r>
            <a:r>
              <a:rPr lang="en-US" sz="4400" b="1" i="0" u="none" strike="noStrike" dirty="0">
                <a:solidFill>
                  <a:srgbClr val="FFFFFF"/>
                </a:solidFill>
                <a:effectLst/>
                <a:latin typeface="Comfortaa"/>
              </a:rPr>
              <a:t> </a:t>
            </a:r>
            <a:endParaRPr lang="en-US" sz="4000" b="1" i="0" u="none" strike="noStrike" dirty="0">
              <a:solidFill>
                <a:srgbClr val="FFFFFF"/>
              </a:solidFill>
              <a:effectLst/>
              <a:latin typeface="Comfortaa"/>
            </a:endParaRPr>
          </a:p>
          <a:p>
            <a:pPr marL="1143000" lvl="1" indent="-6858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FFFFFF"/>
                </a:solidFill>
                <a:latin typeface="Comfortaa"/>
                <a:ea typeface="Calibri"/>
                <a:cs typeface="Calibri"/>
              </a:rPr>
              <a:t>Gates foundation </a:t>
            </a:r>
            <a:r>
              <a:rPr lang="en-US" sz="4000" b="1" dirty="0" err="1">
                <a:solidFill>
                  <a:srgbClr val="FFFFFF"/>
                </a:solidFill>
                <a:latin typeface="Comfortaa"/>
                <a:ea typeface="Calibri"/>
                <a:cs typeface="Calibri"/>
              </a:rPr>
              <a:t>dobbeltdoblar</a:t>
            </a:r>
            <a:r>
              <a:rPr lang="en-US" sz="4000" b="1" dirty="0">
                <a:solidFill>
                  <a:srgbClr val="FFFFFF"/>
                </a:solidFill>
                <a:latin typeface="Comfortaa"/>
                <a:ea typeface="Calibri"/>
                <a:cs typeface="Calibri"/>
              </a:rPr>
              <a:t>!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endParaRPr lang="en-US" sz="4000" b="1" dirty="0">
              <a:effectLst/>
              <a:ea typeface="Calibri"/>
              <a:cs typeface="Calibri"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endParaRPr lang="en-US" sz="2800" b="0" dirty="0">
              <a:effectLst/>
              <a:ea typeface="Calibri"/>
              <a:cs typeface="Calibri"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996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AC5F8-E21F-52BE-61ED-F0D37A9C0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647BAF-FD37-5E76-930D-294E14992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612859-E02E-D7FD-010A-33A3F6FDE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3338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60587C-EDA5-AC1B-AF07-DB36BFF38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535" y="-74140"/>
            <a:ext cx="8151174" cy="6932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238B6A-9FC3-BC64-B867-EAA242F620F3}"/>
              </a:ext>
            </a:extLst>
          </p:cNvPr>
          <p:cNvSpPr txBox="1"/>
          <p:nvPr/>
        </p:nvSpPr>
        <p:spPr>
          <a:xfrm>
            <a:off x="222422" y="1120346"/>
            <a:ext cx="401611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4400" dirty="0" err="1">
                <a:solidFill>
                  <a:srgbClr val="FFC000"/>
                </a:solidFill>
              </a:rPr>
              <a:t>Fundraising</a:t>
            </a:r>
            <a:r>
              <a:rPr lang="nn-NO" sz="4400" dirty="0">
                <a:solidFill>
                  <a:srgbClr val="FFC000"/>
                </a:solidFill>
              </a:rPr>
              <a:t> idear: </a:t>
            </a:r>
          </a:p>
          <a:p>
            <a:r>
              <a:rPr lang="nn-NO" sz="3200" dirty="0">
                <a:solidFill>
                  <a:schemeClr val="bg1"/>
                </a:solidFill>
              </a:rPr>
              <a:t>Kontakt</a:t>
            </a:r>
          </a:p>
          <a:p>
            <a:r>
              <a:rPr lang="nn-NO" sz="2800" dirty="0">
                <a:solidFill>
                  <a:schemeClr val="bg1"/>
                </a:solidFill>
              </a:rPr>
              <a:t>Ulf.bingsgard@telia.com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793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94924-5527-30ED-BC7F-C38C0E2E9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4B7875-9169-A721-8EAA-45A3644F6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B98AF7-C6BA-6434-9E1F-4A5B97C78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3338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11EDDB-AE5F-07D1-932C-19CFAA40B87F}"/>
              </a:ext>
            </a:extLst>
          </p:cNvPr>
          <p:cNvSpPr txBox="1"/>
          <p:nvPr/>
        </p:nvSpPr>
        <p:spPr>
          <a:xfrm>
            <a:off x="329102" y="434546"/>
            <a:ext cx="44410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4400" dirty="0" err="1">
                <a:solidFill>
                  <a:srgbClr val="FFC000"/>
                </a:solidFill>
              </a:rPr>
              <a:t>Fundraising</a:t>
            </a:r>
            <a:r>
              <a:rPr lang="nn-NO" sz="4400" dirty="0">
                <a:solidFill>
                  <a:srgbClr val="FFC000"/>
                </a:solidFill>
              </a:rPr>
              <a:t> idear: </a:t>
            </a:r>
          </a:p>
          <a:p>
            <a:r>
              <a:rPr lang="nn-NO" sz="4400" dirty="0">
                <a:solidFill>
                  <a:srgbClr val="FFC000"/>
                </a:solidFill>
              </a:rPr>
              <a:t>Kontakt </a:t>
            </a:r>
            <a:endParaRPr lang="nn-NO" sz="3200" dirty="0">
              <a:solidFill>
                <a:schemeClr val="bg1"/>
              </a:solidFill>
            </a:endParaRPr>
          </a:p>
          <a:p>
            <a:r>
              <a:rPr lang="nn-NO" sz="2800" dirty="0">
                <a:solidFill>
                  <a:schemeClr val="bg1"/>
                </a:solidFill>
              </a:rPr>
              <a:t>Henning Lindseth</a:t>
            </a:r>
          </a:p>
          <a:p>
            <a:r>
              <a:rPr lang="nn-NO" sz="2800" dirty="0">
                <a:solidFill>
                  <a:schemeClr val="bg1"/>
                </a:solidFill>
              </a:rPr>
              <a:t>Raufoss RK</a:t>
            </a:r>
          </a:p>
          <a:p>
            <a:r>
              <a:rPr lang="nn-NO" sz="28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Lindseth.</a:t>
            </a:r>
            <a:r>
              <a:rPr lang="nn-NO" sz="2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he@gmail.com</a:t>
            </a:r>
            <a:r>
              <a:rPr lang="nn-NO" sz="2800" dirty="0">
                <a:solidFill>
                  <a:schemeClr val="bg1"/>
                </a:solidFill>
              </a:rPr>
              <a:t> </a:t>
            </a:r>
          </a:p>
          <a:p>
            <a:r>
              <a:rPr lang="nn-NO" sz="2800" dirty="0">
                <a:solidFill>
                  <a:schemeClr val="bg1"/>
                </a:solidFill>
              </a:rPr>
              <a:t>Tlf. 40084289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230FC2-5FA5-797D-1701-6D3C8C70C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120" y="434546"/>
            <a:ext cx="5395014" cy="615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96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A77F7E-59CA-D1FD-D8BC-C1C32C5A5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98ABEE-DD36-4C80-C1FC-99819434B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" y="0"/>
            <a:ext cx="1213338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00CB9B-FA33-CB14-7836-00C6E520F757}"/>
              </a:ext>
            </a:extLst>
          </p:cNvPr>
          <p:cNvSpPr txBox="1"/>
          <p:nvPr/>
        </p:nvSpPr>
        <p:spPr>
          <a:xfrm>
            <a:off x="3022419" y="2758776"/>
            <a:ext cx="6149340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5400" b="1" i="0" u="none" strike="noStrike" dirty="0">
                <a:solidFill>
                  <a:srgbClr val="FFFFFF"/>
                </a:solidFill>
                <a:effectLst/>
                <a:latin typeface="Comfortaa"/>
              </a:rPr>
              <a:t>PolioPlus Society</a:t>
            </a:r>
            <a:endParaRPr lang="en-US" sz="8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04419D-D42D-187E-FC98-13B3D0E38363}"/>
              </a:ext>
            </a:extLst>
          </p:cNvPr>
          <p:cNvSpPr txBox="1"/>
          <p:nvPr/>
        </p:nvSpPr>
        <p:spPr>
          <a:xfrm>
            <a:off x="4349931" y="4304211"/>
            <a:ext cx="27965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n-NO" sz="2800" b="1" dirty="0">
                <a:solidFill>
                  <a:schemeClr val="bg1"/>
                </a:solidFill>
              </a:rPr>
              <a:t>Bli med her:  </a:t>
            </a:r>
          </a:p>
          <a:p>
            <a:r>
              <a:rPr lang="en-US" sz="2800" b="1" dirty="0">
                <a:hlinkClick r:id="rId3"/>
              </a:rPr>
              <a:t>Home | End Polio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5207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EB5EC6-D6D0-3696-EB4F-EA6CF4428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C8322-AC78-C1B2-1983-799A0622D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3338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89C514-9A2E-6692-9EF9-F94F37F801A1}"/>
              </a:ext>
            </a:extLst>
          </p:cNvPr>
          <p:cNvSpPr txBox="1"/>
          <p:nvPr/>
        </p:nvSpPr>
        <p:spPr>
          <a:xfrm>
            <a:off x="2057400" y="1652451"/>
            <a:ext cx="8758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b="1" dirty="0">
                <a:solidFill>
                  <a:schemeClr val="accent4"/>
                </a:solidFill>
              </a:rPr>
              <a:t>Hjælp os med at udrydde polio!</a:t>
            </a:r>
            <a:endParaRPr lang="en-US" sz="4400" dirty="0">
              <a:solidFill>
                <a:schemeClr val="accent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29059-E024-E401-302A-968EFB52DDB4}"/>
              </a:ext>
            </a:extLst>
          </p:cNvPr>
          <p:cNvSpPr txBox="1"/>
          <p:nvPr/>
        </p:nvSpPr>
        <p:spPr>
          <a:xfrm>
            <a:off x="2906486" y="3069771"/>
            <a:ext cx="68902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Verdens polio </a:t>
            </a:r>
            <a:r>
              <a:rPr lang="en-US" sz="3000" b="1" dirty="0" err="1">
                <a:solidFill>
                  <a:schemeClr val="bg1"/>
                </a:solidFill>
              </a:rPr>
              <a:t>dag</a:t>
            </a:r>
            <a:r>
              <a:rPr lang="en-US" sz="3000" b="1" dirty="0">
                <a:solidFill>
                  <a:schemeClr val="bg1"/>
                </a:solidFill>
              </a:rPr>
              <a:t> 24. </a:t>
            </a:r>
            <a:r>
              <a:rPr lang="en-US" sz="3000" b="1" dirty="0" err="1">
                <a:solidFill>
                  <a:schemeClr val="bg1"/>
                </a:solidFill>
              </a:rPr>
              <a:t>oktober</a:t>
            </a:r>
            <a:endParaRPr lang="en-US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975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EF02E-A3DC-DBCE-5A09-81B007A2B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C94DD8A-4CD1-1913-3B02-70E9F6A3F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38AE3D-6067-8E5E-1BB8-34DC2A974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" y="0"/>
            <a:ext cx="12133385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D71BD1-9F5D-9456-5DDA-AAEC577F3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363" y="136525"/>
            <a:ext cx="5377543" cy="6721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7ADFA5-86BE-91F1-67FC-A965DEE559E7}"/>
              </a:ext>
            </a:extLst>
          </p:cNvPr>
          <p:cNvSpPr txBox="1"/>
          <p:nvPr/>
        </p:nvSpPr>
        <p:spPr>
          <a:xfrm>
            <a:off x="202474" y="705394"/>
            <a:ext cx="52273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3600" b="1" dirty="0">
                <a:solidFill>
                  <a:srgbClr val="FFC000"/>
                </a:solidFill>
              </a:rPr>
              <a:t>Hilsen </a:t>
            </a:r>
            <a:r>
              <a:rPr lang="nn-NO" sz="3600" b="1" dirty="0" err="1">
                <a:solidFill>
                  <a:srgbClr val="FFC000"/>
                </a:solidFill>
              </a:rPr>
              <a:t>fra</a:t>
            </a:r>
            <a:r>
              <a:rPr lang="nn-NO" sz="3600" b="1" dirty="0">
                <a:solidFill>
                  <a:srgbClr val="FFC000"/>
                </a:solidFill>
              </a:rPr>
              <a:t> Verdens </a:t>
            </a:r>
          </a:p>
          <a:p>
            <a:r>
              <a:rPr lang="nn-NO" sz="3600" b="1" dirty="0" err="1">
                <a:solidFill>
                  <a:srgbClr val="FFC000"/>
                </a:solidFill>
              </a:rPr>
              <a:t>helseorganisasjon’s</a:t>
            </a:r>
            <a:r>
              <a:rPr lang="nn-NO" sz="3600" b="1" dirty="0">
                <a:solidFill>
                  <a:srgbClr val="FFC000"/>
                </a:solidFill>
              </a:rPr>
              <a:t> taler </a:t>
            </a:r>
          </a:p>
          <a:p>
            <a:r>
              <a:rPr lang="nn-NO" sz="3600" b="1" dirty="0">
                <a:solidFill>
                  <a:srgbClr val="FFC000"/>
                </a:solidFill>
              </a:rPr>
              <a:t>på FUSION Brussels </a:t>
            </a:r>
            <a:endParaRPr lang="en-US" sz="3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751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8D211-D72C-1143-836B-4348A0190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C70B1-1659-C94F-2702-31592DBB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0596FD-F505-8C7E-E0FA-481E4BF99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72D54B-78B1-61A9-83B9-B664B153B764}"/>
              </a:ext>
            </a:extLst>
          </p:cNvPr>
          <p:cNvSpPr txBox="1"/>
          <p:nvPr/>
        </p:nvSpPr>
        <p:spPr>
          <a:xfrm>
            <a:off x="3048000" y="29168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50D17D-DD29-9A15-52C4-083CCC9E1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733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7A78E0-5C7A-D881-0E12-D3E95799B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073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86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63192-5B0C-31A2-8DBC-4635388C7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18890E-BB66-4C9D-7394-D0DEA3535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3C12C4-E7D8-8810-BF2C-18AC230AD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7" y="0"/>
            <a:ext cx="12133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973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4ADBA-3BF8-9A75-7C0B-B0B723B85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F9E07-F86A-5D74-C856-DC7BDB9F2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5572CE-3E4C-7606-8611-819531580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B7F8AD-784E-3717-80C5-64CF72640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" y="0"/>
            <a:ext cx="12175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690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FB3A3-1FD2-EB26-55A6-ED9F1D494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5EE49-15AB-EB93-F68D-E25447C6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1BCEF8-EE27-EAF4-F46B-982AB13DD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E3592C-C97F-19BA-BF30-BF0C0575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" y="0"/>
            <a:ext cx="12175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79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7872B-E18C-D54A-967D-9727E9EC5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F4597-FFAE-F1B9-2E7A-835C4218A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D8BF7F-F670-2AE2-076E-330618ABD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9346AA-6591-1844-026E-37BC2E48217C}"/>
              </a:ext>
            </a:extLst>
          </p:cNvPr>
          <p:cNvSpPr txBox="1"/>
          <p:nvPr/>
        </p:nvSpPr>
        <p:spPr>
          <a:xfrm>
            <a:off x="3048000" y="29168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18FBD-636D-E323-118F-ACFA4C4C5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73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97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3568-72FC-65A0-0C8C-6A587FB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E1E2A1-BC13-DD2B-29E8-0370A1A16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28A1458-92F6-735B-EC32-C1E02E08C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888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4043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A4FF3-E808-7BF7-5A14-C48CF5DA1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95885E-CE15-5FBF-E425-7C1ECB54B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C6344BB-762A-95DD-9ACA-1F5264AA7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36" y="4114568"/>
            <a:ext cx="1627831" cy="206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Young polio victim — Calisphere">
            <a:extLst>
              <a:ext uri="{FF2B5EF4-FFF2-40B4-BE49-F238E27FC236}">
                <a16:creationId xmlns:a16="http://schemas.microsoft.com/office/drawing/2014/main" id="{07A73F4D-9F16-A76F-B2C4-64632E718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682" y="681037"/>
            <a:ext cx="4277711" cy="545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6779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1C50B-FA06-9B56-601D-25D0B72C7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08F3A-ECEE-035B-8CB2-D1958752D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FDD4BD-DE84-B156-D1E1-B0B04A515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AF427D-C170-8601-7440-103FDDF17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" y="0"/>
            <a:ext cx="12175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58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E3277-62CC-D791-B266-DC77591DE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BF9FA6-58DF-7E43-C3B7-2ACF45FA9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2526425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C85CF-FC19-CE6E-6AA2-C46BBE27E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07920-B8E3-D0DC-3F56-6490166A7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C08C6D-A118-D2A1-3488-5FDD79ACF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Lidun Hareide End Polio Now Coordinator Rotary Zone 18</a:t>
            </a:r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8737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43818</TotalTime>
  <Words>672</Words>
  <Application>Microsoft Office PowerPoint</Application>
  <PresentationFormat>Widescreen</PresentationFormat>
  <Paragraphs>118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Aptos</vt:lpstr>
      <vt:lpstr>Arial</vt:lpstr>
      <vt:lpstr>Calibri</vt:lpstr>
      <vt:lpstr>Calibri Light</vt:lpstr>
      <vt:lpstr>Comfortaa</vt:lpstr>
      <vt:lpstr>interfaceregular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Poliovaksiner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Polio vaccine</dc:title>
  <dc:creator>Sigurður Guðmundsson</dc:creator>
  <cp:lastModifiedBy>Lidun Hareide</cp:lastModifiedBy>
  <cp:revision>82</cp:revision>
  <dcterms:created xsi:type="dcterms:W3CDTF">2022-12-05T10:18:16Z</dcterms:created>
  <dcterms:modified xsi:type="dcterms:W3CDTF">2025-09-29T11:23:30Z</dcterms:modified>
</cp:coreProperties>
</file>